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27" r:id="rId2"/>
    <p:sldMasterId id="2147483797" r:id="rId3"/>
    <p:sldMasterId id="2147483852" r:id="rId4"/>
    <p:sldMasterId id="2147484011" r:id="rId5"/>
    <p:sldMasterId id="2147484023" r:id="rId6"/>
  </p:sldMasterIdLst>
  <p:notesMasterIdLst>
    <p:notesMasterId r:id="rId32"/>
  </p:notesMasterIdLst>
  <p:sldIdLst>
    <p:sldId id="486" r:id="rId7"/>
    <p:sldId id="485" r:id="rId8"/>
    <p:sldId id="488" r:id="rId9"/>
    <p:sldId id="453" r:id="rId10"/>
    <p:sldId id="464" r:id="rId11"/>
    <p:sldId id="465" r:id="rId12"/>
    <p:sldId id="466" r:id="rId13"/>
    <p:sldId id="467" r:id="rId14"/>
    <p:sldId id="468" r:id="rId15"/>
    <p:sldId id="480" r:id="rId16"/>
    <p:sldId id="490" r:id="rId17"/>
    <p:sldId id="470" r:id="rId18"/>
    <p:sldId id="489" r:id="rId19"/>
    <p:sldId id="420" r:id="rId20"/>
    <p:sldId id="438" r:id="rId21"/>
    <p:sldId id="475" r:id="rId22"/>
    <p:sldId id="439" r:id="rId23"/>
    <p:sldId id="426" r:id="rId24"/>
    <p:sldId id="477" r:id="rId25"/>
    <p:sldId id="440" r:id="rId26"/>
    <p:sldId id="481" r:id="rId27"/>
    <p:sldId id="454" r:id="rId28"/>
    <p:sldId id="458" r:id="rId29"/>
    <p:sldId id="484" r:id="rId30"/>
    <p:sldId id="487" r:id="rId31"/>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CC"/>
    <a:srgbClr val="FF99FF"/>
    <a:srgbClr val="FF3300"/>
    <a:srgbClr val="006600"/>
    <a:srgbClr val="0066CC"/>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9" autoAdjust="0"/>
    <p:restoredTop sz="90119" autoAdjust="0"/>
  </p:normalViewPr>
  <p:slideViewPr>
    <p:cSldViewPr>
      <p:cViewPr varScale="1">
        <p:scale>
          <a:sx n="129" d="100"/>
          <a:sy n="129" d="100"/>
        </p:scale>
        <p:origin x="648" y="19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3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17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17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7F48DA58-D746-4381-82C8-57B83A1DF211}" type="slidenum">
              <a:rPr lang="en-US" altLang="en-US"/>
              <a:pPr/>
              <a:t>‹#›</a:t>
            </a:fld>
            <a:endParaRPr lang="en-US" altLang="en-US"/>
          </a:p>
        </p:txBody>
      </p:sp>
    </p:spTree>
    <p:extLst>
      <p:ext uri="{BB962C8B-B14F-4D97-AF65-F5344CB8AC3E}">
        <p14:creationId xmlns:p14="http://schemas.microsoft.com/office/powerpoint/2010/main" val="1712436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AD6A6F2-4F1C-4676-845E-3C328BCB4898}" type="datetimeFigureOut">
              <a:rPr lang="en-US" altLang="en-US"/>
              <a:pPr>
                <a:defRPr/>
              </a:pPr>
              <a:t>1/9/22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88DA94B-5FF9-4984-9758-13B25F0C13ED}" type="slidenum">
              <a:rPr lang="en-US" altLang="en-US"/>
              <a:pPr/>
              <a:t>‹#›</a:t>
            </a:fld>
            <a:endParaRPr lang="en-US" altLang="en-US"/>
          </a:p>
        </p:txBody>
      </p:sp>
    </p:spTree>
    <p:extLst>
      <p:ext uri="{BB962C8B-B14F-4D97-AF65-F5344CB8AC3E}">
        <p14:creationId xmlns:p14="http://schemas.microsoft.com/office/powerpoint/2010/main" val="1689711057"/>
      </p:ext>
    </p:extLst>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6A464E4-78BB-43A9-9D60-A0C34F12805F}" type="datetimeFigureOut">
              <a:rPr lang="en-US" altLang="en-US"/>
              <a:pPr>
                <a:defRPr/>
              </a:pPr>
              <a:t>1/9/22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832E814-384F-45E1-9EFD-849C3CC21980}" type="slidenum">
              <a:rPr lang="en-US" altLang="en-US"/>
              <a:pPr/>
              <a:t>‹#›</a:t>
            </a:fld>
            <a:endParaRPr lang="en-US" altLang="en-US"/>
          </a:p>
        </p:txBody>
      </p:sp>
    </p:spTree>
    <p:extLst>
      <p:ext uri="{BB962C8B-B14F-4D97-AF65-F5344CB8AC3E}">
        <p14:creationId xmlns:p14="http://schemas.microsoft.com/office/powerpoint/2010/main" val="2689806932"/>
      </p:ext>
    </p:extLst>
  </p:cSld>
  <p:clrMapOvr>
    <a:masterClrMapping/>
  </p:clrMapOvr>
  <p:transition>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8622E88-A5E3-4CA3-9B15-43344D18339C}" type="datetimeFigureOut">
              <a:rPr lang="en-US" altLang="en-US"/>
              <a:pPr>
                <a:defRPr/>
              </a:pPr>
              <a:t>1/9/22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EF34EB4-DDB2-4CFE-BB53-CD4BE006A522}" type="slidenum">
              <a:rPr lang="en-US" altLang="en-US"/>
              <a:pPr/>
              <a:t>‹#›</a:t>
            </a:fld>
            <a:endParaRPr lang="en-US" altLang="en-US"/>
          </a:p>
        </p:txBody>
      </p:sp>
    </p:spTree>
    <p:extLst>
      <p:ext uri="{BB962C8B-B14F-4D97-AF65-F5344CB8AC3E}">
        <p14:creationId xmlns:p14="http://schemas.microsoft.com/office/powerpoint/2010/main" val="3219170282"/>
      </p:ext>
    </p:extLst>
  </p:cSld>
  <p:clrMapOvr>
    <a:masterClrMapping/>
  </p:clrMapOvr>
  <p:transition>
    <p:checke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2475"/>
            </a:lvl1pPr>
          </a:lstStyle>
          <a:p>
            <a:r>
              <a:rPr lang="en-US"/>
              <a:t>Click to edit Master title style</a:t>
            </a:r>
          </a:p>
        </p:txBody>
      </p:sp>
      <p:sp>
        <p:nvSpPr>
          <p:cNvPr id="3" name="Subtitle 2"/>
          <p:cNvSpPr>
            <a:spLocks noGrp="1"/>
          </p:cNvSpPr>
          <p:nvPr>
            <p:ph type="subTitle" idx="1"/>
          </p:nvPr>
        </p:nvSpPr>
        <p:spPr>
          <a:xfrm>
            <a:off x="1143000" y="2701531"/>
            <a:ext cx="6858000" cy="1241821"/>
          </a:xfrm>
        </p:spPr>
        <p:txBody>
          <a:bodyPr/>
          <a:lstStyle>
            <a:lvl1pPr marL="0" indent="0" algn="ctr">
              <a:buNone/>
              <a:defRPr sz="990"/>
            </a:lvl1pPr>
            <a:lvl2pPr marL="188587" indent="0" algn="ctr">
              <a:buNone/>
              <a:defRPr sz="825"/>
            </a:lvl2pPr>
            <a:lvl3pPr marL="377173" indent="0" algn="ctr">
              <a:buNone/>
              <a:defRPr sz="743"/>
            </a:lvl3pPr>
            <a:lvl4pPr marL="565760" indent="0" algn="ctr">
              <a:buNone/>
              <a:defRPr sz="660"/>
            </a:lvl4pPr>
            <a:lvl5pPr marL="754346" indent="0" algn="ctr">
              <a:buNone/>
              <a:defRPr sz="660"/>
            </a:lvl5pPr>
            <a:lvl6pPr marL="942932" indent="0" algn="ctr">
              <a:buNone/>
              <a:defRPr sz="660"/>
            </a:lvl6pPr>
            <a:lvl7pPr marL="1131518" indent="0" algn="ctr">
              <a:buNone/>
              <a:defRPr sz="660"/>
            </a:lvl7pPr>
            <a:lvl8pPr marL="1320105" indent="0" algn="ctr">
              <a:buNone/>
              <a:defRPr sz="660"/>
            </a:lvl8pPr>
            <a:lvl9pPr marL="1508692" indent="0" algn="ctr">
              <a:buNone/>
              <a:defRPr sz="660"/>
            </a:lvl9pPr>
          </a:lstStyle>
          <a:p>
            <a:r>
              <a:rPr lang="en-US"/>
              <a:t>Click to edit Master subtitle style</a:t>
            </a:r>
          </a:p>
        </p:txBody>
      </p:sp>
      <p:sp>
        <p:nvSpPr>
          <p:cNvPr id="4" name="Date Placeholder 3">
            <a:extLst>
              <a:ext uri="{FF2B5EF4-FFF2-40B4-BE49-F238E27FC236}">
                <a16:creationId xmlns:a16="http://schemas.microsoft.com/office/drawing/2014/main" id="{E58F182F-E165-48CC-AB45-BDD3D4D629DB}"/>
              </a:ext>
            </a:extLst>
          </p:cNvPr>
          <p:cNvSpPr>
            <a:spLocks noGrp="1"/>
          </p:cNvSpPr>
          <p:nvPr>
            <p:ph type="dt" sz="half" idx="10"/>
          </p:nvPr>
        </p:nvSpPr>
        <p:spPr/>
        <p:txBody>
          <a:bodyPr/>
          <a:lstStyle>
            <a:lvl1pPr>
              <a:defRPr/>
            </a:lvl1pPr>
          </a:lstStyle>
          <a:p>
            <a:pPr>
              <a:defRPr/>
            </a:pPr>
            <a:fld id="{9E0AD06C-3977-461E-92B1-9A6B590CB48E}" type="datetimeFigureOut">
              <a:rPr lang="en-US">
                <a:solidFill>
                  <a:prstClr val="black">
                    <a:tint val="75000"/>
                  </a:prstClr>
                </a:solidFill>
              </a:rPr>
              <a:pPr>
                <a:defRPr/>
              </a:pPr>
              <a:t>1/9/22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1B4484D-D107-44E0-A251-0CEBA5F6A23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9370C-D309-4665-8F3C-A74FF753D81A}"/>
              </a:ext>
            </a:extLst>
          </p:cNvPr>
          <p:cNvSpPr>
            <a:spLocks noGrp="1"/>
          </p:cNvSpPr>
          <p:nvPr>
            <p:ph type="sldNum" sz="quarter" idx="12"/>
          </p:nvPr>
        </p:nvSpPr>
        <p:spPr/>
        <p:txBody>
          <a:bodyPr/>
          <a:lstStyle>
            <a:lvl1pPr>
              <a:defRPr/>
            </a:lvl1pPr>
          </a:lstStyle>
          <a:p>
            <a:pPr>
              <a:defRPr/>
            </a:pPr>
            <a:fld id="{A2E2FBC4-E552-4577-8A63-00359149EEFE}" type="slidenum">
              <a:rPr lang="en-US" altLang="en-US"/>
              <a:pPr>
                <a:defRPr/>
              </a:pPr>
              <a:t>‹#›</a:t>
            </a:fld>
            <a:endParaRPr lang="en-US" altLang="en-US"/>
          </a:p>
        </p:txBody>
      </p:sp>
    </p:spTree>
    <p:extLst>
      <p:ext uri="{BB962C8B-B14F-4D97-AF65-F5344CB8AC3E}">
        <p14:creationId xmlns:p14="http://schemas.microsoft.com/office/powerpoint/2010/main" val="343064133"/>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34FDA-BCC5-41DC-AB3C-95D3DBB46FF4}"/>
              </a:ext>
            </a:extLst>
          </p:cNvPr>
          <p:cNvSpPr>
            <a:spLocks noGrp="1"/>
          </p:cNvSpPr>
          <p:nvPr>
            <p:ph type="dt" sz="half" idx="10"/>
          </p:nvPr>
        </p:nvSpPr>
        <p:spPr/>
        <p:txBody>
          <a:bodyPr/>
          <a:lstStyle>
            <a:lvl1pPr>
              <a:defRPr/>
            </a:lvl1pPr>
          </a:lstStyle>
          <a:p>
            <a:pPr>
              <a:defRPr/>
            </a:pPr>
            <a:fld id="{91AC797E-8489-4C71-9A15-83198D901DFC}" type="datetimeFigureOut">
              <a:rPr lang="en-US">
                <a:solidFill>
                  <a:prstClr val="black">
                    <a:tint val="75000"/>
                  </a:prstClr>
                </a:solidFill>
              </a:rPr>
              <a:pPr>
                <a:defRPr/>
              </a:pPr>
              <a:t>1/9/22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90D76F0-4D2B-4579-8C06-69EC5A3403B5}"/>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9320D78-EBF8-42EF-B4BB-EFFD3BEA827A}"/>
              </a:ext>
            </a:extLst>
          </p:cNvPr>
          <p:cNvSpPr>
            <a:spLocks noGrp="1"/>
          </p:cNvSpPr>
          <p:nvPr>
            <p:ph type="sldNum" sz="quarter" idx="12"/>
          </p:nvPr>
        </p:nvSpPr>
        <p:spPr/>
        <p:txBody>
          <a:bodyPr/>
          <a:lstStyle>
            <a:lvl1pPr>
              <a:defRPr/>
            </a:lvl1pPr>
          </a:lstStyle>
          <a:p>
            <a:pPr>
              <a:defRPr/>
            </a:pPr>
            <a:fld id="{8DF28319-3812-4B80-93A1-C7DD6E6B20F9}" type="slidenum">
              <a:rPr lang="en-US" altLang="en-US"/>
              <a:pPr>
                <a:defRPr/>
              </a:pPr>
              <a:t>‹#›</a:t>
            </a:fld>
            <a:endParaRPr lang="en-US" altLang="en-US"/>
          </a:p>
        </p:txBody>
      </p:sp>
    </p:spTree>
    <p:extLst>
      <p:ext uri="{BB962C8B-B14F-4D97-AF65-F5344CB8AC3E}">
        <p14:creationId xmlns:p14="http://schemas.microsoft.com/office/powerpoint/2010/main" val="1275546961"/>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90"/>
            <a:ext cx="7886700" cy="2139553"/>
          </a:xfrm>
        </p:spPr>
        <p:txBody>
          <a:bodyPr anchor="b"/>
          <a:lstStyle>
            <a:lvl1pPr>
              <a:defRPr sz="2475"/>
            </a:lvl1pPr>
          </a:lstStyle>
          <a:p>
            <a:r>
              <a:rPr lang="en-US"/>
              <a:t>Click to edit Master title style</a:t>
            </a:r>
          </a:p>
        </p:txBody>
      </p:sp>
      <p:sp>
        <p:nvSpPr>
          <p:cNvPr id="3" name="Text Placeholder 2"/>
          <p:cNvSpPr>
            <a:spLocks noGrp="1"/>
          </p:cNvSpPr>
          <p:nvPr>
            <p:ph type="body" idx="1"/>
          </p:nvPr>
        </p:nvSpPr>
        <p:spPr>
          <a:xfrm>
            <a:off x="623888" y="3442185"/>
            <a:ext cx="7886700" cy="1125140"/>
          </a:xfrm>
        </p:spPr>
        <p:txBody>
          <a:bodyPr/>
          <a:lstStyle>
            <a:lvl1pPr marL="0" indent="0">
              <a:buNone/>
              <a:defRPr sz="990">
                <a:solidFill>
                  <a:schemeClr val="tx1">
                    <a:tint val="75000"/>
                  </a:schemeClr>
                </a:solidFill>
              </a:defRPr>
            </a:lvl1pPr>
            <a:lvl2pPr marL="188587" indent="0">
              <a:buNone/>
              <a:defRPr sz="825">
                <a:solidFill>
                  <a:schemeClr val="tx1">
                    <a:tint val="75000"/>
                  </a:schemeClr>
                </a:solidFill>
              </a:defRPr>
            </a:lvl2pPr>
            <a:lvl3pPr marL="377173" indent="0">
              <a:buNone/>
              <a:defRPr sz="743">
                <a:solidFill>
                  <a:schemeClr val="tx1">
                    <a:tint val="75000"/>
                  </a:schemeClr>
                </a:solidFill>
              </a:defRPr>
            </a:lvl3pPr>
            <a:lvl4pPr marL="565760" indent="0">
              <a:buNone/>
              <a:defRPr sz="660">
                <a:solidFill>
                  <a:schemeClr val="tx1">
                    <a:tint val="75000"/>
                  </a:schemeClr>
                </a:solidFill>
              </a:defRPr>
            </a:lvl4pPr>
            <a:lvl5pPr marL="754346" indent="0">
              <a:buNone/>
              <a:defRPr sz="660">
                <a:solidFill>
                  <a:schemeClr val="tx1">
                    <a:tint val="75000"/>
                  </a:schemeClr>
                </a:solidFill>
              </a:defRPr>
            </a:lvl5pPr>
            <a:lvl6pPr marL="942932" indent="0">
              <a:buNone/>
              <a:defRPr sz="660">
                <a:solidFill>
                  <a:schemeClr val="tx1">
                    <a:tint val="75000"/>
                  </a:schemeClr>
                </a:solidFill>
              </a:defRPr>
            </a:lvl6pPr>
            <a:lvl7pPr marL="1131518" indent="0">
              <a:buNone/>
              <a:defRPr sz="660">
                <a:solidFill>
                  <a:schemeClr val="tx1">
                    <a:tint val="75000"/>
                  </a:schemeClr>
                </a:solidFill>
              </a:defRPr>
            </a:lvl7pPr>
            <a:lvl8pPr marL="1320105" indent="0">
              <a:buNone/>
              <a:defRPr sz="660">
                <a:solidFill>
                  <a:schemeClr val="tx1">
                    <a:tint val="75000"/>
                  </a:schemeClr>
                </a:solidFill>
              </a:defRPr>
            </a:lvl8pPr>
            <a:lvl9pPr marL="1508692" indent="0">
              <a:buNone/>
              <a:defRPr sz="66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425397-935B-4BD2-8E68-F53F3E636AA1}"/>
              </a:ext>
            </a:extLst>
          </p:cNvPr>
          <p:cNvSpPr>
            <a:spLocks noGrp="1"/>
          </p:cNvSpPr>
          <p:nvPr>
            <p:ph type="dt" sz="half" idx="10"/>
          </p:nvPr>
        </p:nvSpPr>
        <p:spPr/>
        <p:txBody>
          <a:bodyPr/>
          <a:lstStyle>
            <a:lvl1pPr>
              <a:defRPr/>
            </a:lvl1pPr>
          </a:lstStyle>
          <a:p>
            <a:pPr>
              <a:defRPr/>
            </a:pPr>
            <a:fld id="{7CB10210-27C0-4E07-8650-06FE84B07E5C}" type="datetimeFigureOut">
              <a:rPr lang="en-US">
                <a:solidFill>
                  <a:prstClr val="black">
                    <a:tint val="75000"/>
                  </a:prstClr>
                </a:solidFill>
              </a:rPr>
              <a:pPr>
                <a:defRPr/>
              </a:pPr>
              <a:t>1/9/22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74FDEE4-1C95-4880-9627-15CDC46026B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4A2EF73-A5D7-4BA4-919B-7021FEB209F1}"/>
              </a:ext>
            </a:extLst>
          </p:cNvPr>
          <p:cNvSpPr>
            <a:spLocks noGrp="1"/>
          </p:cNvSpPr>
          <p:nvPr>
            <p:ph type="sldNum" sz="quarter" idx="12"/>
          </p:nvPr>
        </p:nvSpPr>
        <p:spPr/>
        <p:txBody>
          <a:bodyPr/>
          <a:lstStyle>
            <a:lvl1pPr>
              <a:defRPr/>
            </a:lvl1pPr>
          </a:lstStyle>
          <a:p>
            <a:pPr>
              <a:defRPr/>
            </a:pPr>
            <a:fld id="{2AC2B242-A0CF-49D4-A315-BF68960FDBEE}" type="slidenum">
              <a:rPr lang="en-US" altLang="en-US"/>
              <a:pPr>
                <a:defRPr/>
              </a:pPr>
              <a:t>‹#›</a:t>
            </a:fld>
            <a:endParaRPr lang="en-US" altLang="en-US"/>
          </a:p>
        </p:txBody>
      </p:sp>
    </p:spTree>
    <p:extLst>
      <p:ext uri="{BB962C8B-B14F-4D97-AF65-F5344CB8AC3E}">
        <p14:creationId xmlns:p14="http://schemas.microsoft.com/office/powerpoint/2010/main" val="1391561767"/>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DD56B43-6829-48C9-AE9A-F2E986FBCC1F}"/>
              </a:ext>
            </a:extLst>
          </p:cNvPr>
          <p:cNvSpPr>
            <a:spLocks noGrp="1"/>
          </p:cNvSpPr>
          <p:nvPr>
            <p:ph type="dt" sz="half" idx="10"/>
          </p:nvPr>
        </p:nvSpPr>
        <p:spPr/>
        <p:txBody>
          <a:bodyPr/>
          <a:lstStyle>
            <a:lvl1pPr>
              <a:defRPr/>
            </a:lvl1pPr>
          </a:lstStyle>
          <a:p>
            <a:pPr>
              <a:defRPr/>
            </a:pPr>
            <a:fld id="{AE55AB32-A4DA-409C-BAC4-D364A7524376}" type="datetimeFigureOut">
              <a:rPr lang="en-US">
                <a:solidFill>
                  <a:prstClr val="black">
                    <a:tint val="75000"/>
                  </a:prstClr>
                </a:solidFill>
              </a:rPr>
              <a:pPr>
                <a:defRPr/>
              </a:pPr>
              <a:t>1/9/22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C324D0AC-311F-497A-8E73-7D5DEE58AF6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6839ABEB-C6CC-4634-9E8F-156430D58870}"/>
              </a:ext>
            </a:extLst>
          </p:cNvPr>
          <p:cNvSpPr>
            <a:spLocks noGrp="1"/>
          </p:cNvSpPr>
          <p:nvPr>
            <p:ph type="sldNum" sz="quarter" idx="12"/>
          </p:nvPr>
        </p:nvSpPr>
        <p:spPr/>
        <p:txBody>
          <a:bodyPr/>
          <a:lstStyle>
            <a:lvl1pPr>
              <a:defRPr/>
            </a:lvl1pPr>
          </a:lstStyle>
          <a:p>
            <a:pPr>
              <a:defRPr/>
            </a:pPr>
            <a:fld id="{ABD0500D-9C0F-4316-9C5A-462B6FFA5F10}" type="slidenum">
              <a:rPr lang="en-US" altLang="en-US"/>
              <a:pPr>
                <a:defRPr/>
              </a:pPr>
              <a:t>‹#›</a:t>
            </a:fld>
            <a:endParaRPr lang="en-US" altLang="en-US"/>
          </a:p>
        </p:txBody>
      </p:sp>
    </p:spTree>
    <p:extLst>
      <p:ext uri="{BB962C8B-B14F-4D97-AF65-F5344CB8AC3E}">
        <p14:creationId xmlns:p14="http://schemas.microsoft.com/office/powerpoint/2010/main" val="1098597221"/>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3"/>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990" b="1"/>
            </a:lvl1pPr>
            <a:lvl2pPr marL="188587" indent="0">
              <a:buNone/>
              <a:defRPr sz="825" b="1"/>
            </a:lvl2pPr>
            <a:lvl3pPr marL="377173" indent="0">
              <a:buNone/>
              <a:defRPr sz="743" b="1"/>
            </a:lvl3pPr>
            <a:lvl4pPr marL="565760" indent="0">
              <a:buNone/>
              <a:defRPr sz="660" b="1"/>
            </a:lvl4pPr>
            <a:lvl5pPr marL="754346" indent="0">
              <a:buNone/>
              <a:defRPr sz="660" b="1"/>
            </a:lvl5pPr>
            <a:lvl6pPr marL="942932" indent="0">
              <a:buNone/>
              <a:defRPr sz="660" b="1"/>
            </a:lvl6pPr>
            <a:lvl7pPr marL="1131518" indent="0">
              <a:buNone/>
              <a:defRPr sz="660" b="1"/>
            </a:lvl7pPr>
            <a:lvl8pPr marL="1320105" indent="0">
              <a:buNone/>
              <a:defRPr sz="660" b="1"/>
            </a:lvl8pPr>
            <a:lvl9pPr marL="1508692" indent="0">
              <a:buNone/>
              <a:defRPr sz="660" b="1"/>
            </a:lvl9pPr>
          </a:lstStyle>
          <a:p>
            <a:pPr lvl="0"/>
            <a:r>
              <a:rPr lang="en-US"/>
              <a:t>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5" y="1260872"/>
            <a:ext cx="3887391" cy="617934"/>
          </a:xfrm>
        </p:spPr>
        <p:txBody>
          <a:bodyPr anchor="b"/>
          <a:lstStyle>
            <a:lvl1pPr marL="0" indent="0">
              <a:buNone/>
              <a:defRPr sz="990" b="1"/>
            </a:lvl1pPr>
            <a:lvl2pPr marL="188587" indent="0">
              <a:buNone/>
              <a:defRPr sz="825" b="1"/>
            </a:lvl2pPr>
            <a:lvl3pPr marL="377173" indent="0">
              <a:buNone/>
              <a:defRPr sz="743" b="1"/>
            </a:lvl3pPr>
            <a:lvl4pPr marL="565760" indent="0">
              <a:buNone/>
              <a:defRPr sz="660" b="1"/>
            </a:lvl4pPr>
            <a:lvl5pPr marL="754346" indent="0">
              <a:buNone/>
              <a:defRPr sz="660" b="1"/>
            </a:lvl5pPr>
            <a:lvl6pPr marL="942932" indent="0">
              <a:buNone/>
              <a:defRPr sz="660" b="1"/>
            </a:lvl6pPr>
            <a:lvl7pPr marL="1131518" indent="0">
              <a:buNone/>
              <a:defRPr sz="660" b="1"/>
            </a:lvl7pPr>
            <a:lvl8pPr marL="1320105" indent="0">
              <a:buNone/>
              <a:defRPr sz="660" b="1"/>
            </a:lvl8pPr>
            <a:lvl9pPr marL="1508692" indent="0">
              <a:buNone/>
              <a:defRPr sz="660" b="1"/>
            </a:lvl9pPr>
          </a:lstStyle>
          <a:p>
            <a:pPr lvl="0"/>
            <a:r>
              <a:rPr lang="en-US"/>
              <a:t>Edit Master text styles</a:t>
            </a:r>
          </a:p>
        </p:txBody>
      </p:sp>
      <p:sp>
        <p:nvSpPr>
          <p:cNvPr id="6" name="Content Placeholder 5"/>
          <p:cNvSpPr>
            <a:spLocks noGrp="1"/>
          </p:cNvSpPr>
          <p:nvPr>
            <p:ph sz="quarter" idx="4"/>
          </p:nvPr>
        </p:nvSpPr>
        <p:spPr>
          <a:xfrm>
            <a:off x="4629155"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AD132E7-EC73-4E78-8195-9D732AD08B26}"/>
              </a:ext>
            </a:extLst>
          </p:cNvPr>
          <p:cNvSpPr>
            <a:spLocks noGrp="1"/>
          </p:cNvSpPr>
          <p:nvPr>
            <p:ph type="dt" sz="half" idx="10"/>
          </p:nvPr>
        </p:nvSpPr>
        <p:spPr/>
        <p:txBody>
          <a:bodyPr/>
          <a:lstStyle>
            <a:lvl1pPr>
              <a:defRPr/>
            </a:lvl1pPr>
          </a:lstStyle>
          <a:p>
            <a:pPr>
              <a:defRPr/>
            </a:pPr>
            <a:fld id="{2EF729DA-BC26-445B-B166-4D6092CA52D0}" type="datetimeFigureOut">
              <a:rPr lang="en-US">
                <a:solidFill>
                  <a:prstClr val="black">
                    <a:tint val="75000"/>
                  </a:prstClr>
                </a:solidFill>
              </a:rPr>
              <a:pPr>
                <a:defRPr/>
              </a:pPr>
              <a:t>1/9/22</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FE53D843-3450-4316-8C48-B7442EB58FF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6BA144B7-95E9-4147-A4BB-46D504554C0D}"/>
              </a:ext>
            </a:extLst>
          </p:cNvPr>
          <p:cNvSpPr>
            <a:spLocks noGrp="1"/>
          </p:cNvSpPr>
          <p:nvPr>
            <p:ph type="sldNum" sz="quarter" idx="12"/>
          </p:nvPr>
        </p:nvSpPr>
        <p:spPr/>
        <p:txBody>
          <a:bodyPr/>
          <a:lstStyle>
            <a:lvl1pPr>
              <a:defRPr/>
            </a:lvl1pPr>
          </a:lstStyle>
          <a:p>
            <a:pPr>
              <a:defRPr/>
            </a:pPr>
            <a:fld id="{7BB84DBB-FC75-408E-9358-3B6249927D09}" type="slidenum">
              <a:rPr lang="en-US" altLang="en-US"/>
              <a:pPr>
                <a:defRPr/>
              </a:pPr>
              <a:t>‹#›</a:t>
            </a:fld>
            <a:endParaRPr lang="en-US" altLang="en-US"/>
          </a:p>
        </p:txBody>
      </p:sp>
    </p:spTree>
    <p:extLst>
      <p:ext uri="{BB962C8B-B14F-4D97-AF65-F5344CB8AC3E}">
        <p14:creationId xmlns:p14="http://schemas.microsoft.com/office/powerpoint/2010/main" val="2718939019"/>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04DB2B4-5932-4FCD-AF14-3B4A25406711}"/>
              </a:ext>
            </a:extLst>
          </p:cNvPr>
          <p:cNvSpPr>
            <a:spLocks noGrp="1"/>
          </p:cNvSpPr>
          <p:nvPr>
            <p:ph type="dt" sz="half" idx="10"/>
          </p:nvPr>
        </p:nvSpPr>
        <p:spPr/>
        <p:txBody>
          <a:bodyPr/>
          <a:lstStyle>
            <a:lvl1pPr>
              <a:defRPr/>
            </a:lvl1pPr>
          </a:lstStyle>
          <a:p>
            <a:pPr>
              <a:defRPr/>
            </a:pPr>
            <a:fld id="{BCABFB7D-22A7-4F7A-AED0-FED3C095B534}" type="datetimeFigureOut">
              <a:rPr lang="en-US">
                <a:solidFill>
                  <a:prstClr val="black">
                    <a:tint val="75000"/>
                  </a:prstClr>
                </a:solidFill>
              </a:rPr>
              <a:pPr>
                <a:defRPr/>
              </a:pPr>
              <a:t>1/9/22</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3F87A17A-72CB-4879-8869-B120100A179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A5DA5C5F-C2FF-406A-8B30-0B2A235083B8}"/>
              </a:ext>
            </a:extLst>
          </p:cNvPr>
          <p:cNvSpPr>
            <a:spLocks noGrp="1"/>
          </p:cNvSpPr>
          <p:nvPr>
            <p:ph type="sldNum" sz="quarter" idx="12"/>
          </p:nvPr>
        </p:nvSpPr>
        <p:spPr/>
        <p:txBody>
          <a:bodyPr/>
          <a:lstStyle>
            <a:lvl1pPr>
              <a:defRPr/>
            </a:lvl1pPr>
          </a:lstStyle>
          <a:p>
            <a:pPr>
              <a:defRPr/>
            </a:pPr>
            <a:fld id="{5A31B80D-9D05-41F1-B6D2-77105280A737}" type="slidenum">
              <a:rPr lang="en-US" altLang="en-US"/>
              <a:pPr>
                <a:defRPr/>
              </a:pPr>
              <a:t>‹#›</a:t>
            </a:fld>
            <a:endParaRPr lang="en-US" altLang="en-US"/>
          </a:p>
        </p:txBody>
      </p:sp>
    </p:spTree>
    <p:extLst>
      <p:ext uri="{BB962C8B-B14F-4D97-AF65-F5344CB8AC3E}">
        <p14:creationId xmlns:p14="http://schemas.microsoft.com/office/powerpoint/2010/main" val="1365253264"/>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26641C-F94A-4159-81C5-B43A4A5B8504}"/>
              </a:ext>
            </a:extLst>
          </p:cNvPr>
          <p:cNvSpPr>
            <a:spLocks noGrp="1"/>
          </p:cNvSpPr>
          <p:nvPr>
            <p:ph type="dt" sz="half" idx="10"/>
          </p:nvPr>
        </p:nvSpPr>
        <p:spPr/>
        <p:txBody>
          <a:bodyPr/>
          <a:lstStyle>
            <a:lvl1pPr>
              <a:defRPr/>
            </a:lvl1pPr>
          </a:lstStyle>
          <a:p>
            <a:pPr>
              <a:defRPr/>
            </a:pPr>
            <a:fld id="{F63C847F-6B0F-4AC7-9DE3-BA0FF558FB89}" type="datetimeFigureOut">
              <a:rPr lang="en-US">
                <a:solidFill>
                  <a:prstClr val="black">
                    <a:tint val="75000"/>
                  </a:prstClr>
                </a:solidFill>
              </a:rPr>
              <a:pPr>
                <a:defRPr/>
              </a:pPr>
              <a:t>1/9/22</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AD33CD6A-E696-414C-93BC-003882E22E3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6392E464-CE1F-4E09-B9CC-D0D0B17D2A3E}"/>
              </a:ext>
            </a:extLst>
          </p:cNvPr>
          <p:cNvSpPr>
            <a:spLocks noGrp="1"/>
          </p:cNvSpPr>
          <p:nvPr>
            <p:ph type="sldNum" sz="quarter" idx="12"/>
          </p:nvPr>
        </p:nvSpPr>
        <p:spPr/>
        <p:txBody>
          <a:bodyPr/>
          <a:lstStyle>
            <a:lvl1pPr>
              <a:defRPr/>
            </a:lvl1pPr>
          </a:lstStyle>
          <a:p>
            <a:pPr>
              <a:defRPr/>
            </a:pPr>
            <a:fld id="{9DD86CEF-2745-4848-8FBE-2748DE5C1E2A}" type="slidenum">
              <a:rPr lang="en-US" altLang="en-US"/>
              <a:pPr>
                <a:defRPr/>
              </a:pPr>
              <a:t>‹#›</a:t>
            </a:fld>
            <a:endParaRPr lang="en-US" altLang="en-US"/>
          </a:p>
        </p:txBody>
      </p:sp>
    </p:spTree>
    <p:extLst>
      <p:ext uri="{BB962C8B-B14F-4D97-AF65-F5344CB8AC3E}">
        <p14:creationId xmlns:p14="http://schemas.microsoft.com/office/powerpoint/2010/main" val="2021273693"/>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20"/>
            </a:lvl1pPr>
          </a:lstStyle>
          <a:p>
            <a:r>
              <a:rPr lang="en-US"/>
              <a:t>Click to edit Master title style</a:t>
            </a:r>
          </a:p>
        </p:txBody>
      </p:sp>
      <p:sp>
        <p:nvSpPr>
          <p:cNvPr id="3" name="Content Placeholder 2"/>
          <p:cNvSpPr>
            <a:spLocks noGrp="1"/>
          </p:cNvSpPr>
          <p:nvPr>
            <p:ph idx="1"/>
          </p:nvPr>
        </p:nvSpPr>
        <p:spPr>
          <a:xfrm>
            <a:off x="3887391" y="740655"/>
            <a:ext cx="4629150" cy="3655219"/>
          </a:xfrm>
        </p:spPr>
        <p:txBody>
          <a:bodyPr/>
          <a:lstStyle>
            <a:lvl1pPr>
              <a:defRPr sz="1320"/>
            </a:lvl1pPr>
            <a:lvl2pPr>
              <a:defRPr sz="1155"/>
            </a:lvl2pPr>
            <a:lvl3pPr>
              <a:defRPr sz="990"/>
            </a:lvl3pPr>
            <a:lvl4pPr>
              <a:defRPr sz="825"/>
            </a:lvl4pPr>
            <a:lvl5pPr>
              <a:defRPr sz="825"/>
            </a:lvl5pPr>
            <a:lvl6pPr>
              <a:defRPr sz="825"/>
            </a:lvl6pPr>
            <a:lvl7pPr>
              <a:defRPr sz="825"/>
            </a:lvl7pPr>
            <a:lvl8pPr>
              <a:defRPr sz="825"/>
            </a:lvl8pPr>
            <a:lvl9pPr>
              <a:defRPr sz="8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2"/>
          </a:xfrm>
        </p:spPr>
        <p:txBody>
          <a:bodyPr/>
          <a:lstStyle>
            <a:lvl1pPr marL="0" indent="0">
              <a:buNone/>
              <a:defRPr sz="660"/>
            </a:lvl1pPr>
            <a:lvl2pPr marL="188587" indent="0">
              <a:buNone/>
              <a:defRPr sz="578"/>
            </a:lvl2pPr>
            <a:lvl3pPr marL="377173" indent="0">
              <a:buNone/>
              <a:defRPr sz="495"/>
            </a:lvl3pPr>
            <a:lvl4pPr marL="565760" indent="0">
              <a:buNone/>
              <a:defRPr sz="413"/>
            </a:lvl4pPr>
            <a:lvl5pPr marL="754346" indent="0">
              <a:buNone/>
              <a:defRPr sz="413"/>
            </a:lvl5pPr>
            <a:lvl6pPr marL="942932" indent="0">
              <a:buNone/>
              <a:defRPr sz="413"/>
            </a:lvl6pPr>
            <a:lvl7pPr marL="1131518" indent="0">
              <a:buNone/>
              <a:defRPr sz="413"/>
            </a:lvl7pPr>
            <a:lvl8pPr marL="1320105" indent="0">
              <a:buNone/>
              <a:defRPr sz="413"/>
            </a:lvl8pPr>
            <a:lvl9pPr marL="1508692" indent="0">
              <a:buNone/>
              <a:defRPr sz="413"/>
            </a:lvl9pPr>
          </a:lstStyle>
          <a:p>
            <a:pPr lvl="0"/>
            <a:r>
              <a:rPr lang="en-US"/>
              <a:t>Edit Master text styles</a:t>
            </a:r>
          </a:p>
        </p:txBody>
      </p:sp>
      <p:sp>
        <p:nvSpPr>
          <p:cNvPr id="5" name="Date Placeholder 3">
            <a:extLst>
              <a:ext uri="{FF2B5EF4-FFF2-40B4-BE49-F238E27FC236}">
                <a16:creationId xmlns:a16="http://schemas.microsoft.com/office/drawing/2014/main" id="{E524E6B4-560B-4632-9D06-2DDA0FBC40AC}"/>
              </a:ext>
            </a:extLst>
          </p:cNvPr>
          <p:cNvSpPr>
            <a:spLocks noGrp="1"/>
          </p:cNvSpPr>
          <p:nvPr>
            <p:ph type="dt" sz="half" idx="10"/>
          </p:nvPr>
        </p:nvSpPr>
        <p:spPr/>
        <p:txBody>
          <a:bodyPr/>
          <a:lstStyle>
            <a:lvl1pPr>
              <a:defRPr/>
            </a:lvl1pPr>
          </a:lstStyle>
          <a:p>
            <a:pPr>
              <a:defRPr/>
            </a:pPr>
            <a:fld id="{E29BBFBD-D565-4E8A-B2A5-A56CC76A0F54}" type="datetimeFigureOut">
              <a:rPr lang="en-US">
                <a:solidFill>
                  <a:prstClr val="black">
                    <a:tint val="75000"/>
                  </a:prstClr>
                </a:solidFill>
              </a:rPr>
              <a:pPr>
                <a:defRPr/>
              </a:pPr>
              <a:t>1/9/22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38B35F79-4AA0-4E61-97F5-63F70095CBBB}"/>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8E17EF63-FE5E-4C67-9552-A7B9860142A8}"/>
              </a:ext>
            </a:extLst>
          </p:cNvPr>
          <p:cNvSpPr>
            <a:spLocks noGrp="1"/>
          </p:cNvSpPr>
          <p:nvPr>
            <p:ph type="sldNum" sz="quarter" idx="12"/>
          </p:nvPr>
        </p:nvSpPr>
        <p:spPr/>
        <p:txBody>
          <a:bodyPr/>
          <a:lstStyle>
            <a:lvl1pPr>
              <a:defRPr/>
            </a:lvl1pPr>
          </a:lstStyle>
          <a:p>
            <a:pPr>
              <a:defRPr/>
            </a:pPr>
            <a:fld id="{D232D8E7-50B7-4DD0-92E2-88EE8928266D}" type="slidenum">
              <a:rPr lang="en-US" altLang="en-US"/>
              <a:pPr>
                <a:defRPr/>
              </a:pPr>
              <a:t>‹#›</a:t>
            </a:fld>
            <a:endParaRPr lang="en-US" altLang="en-US"/>
          </a:p>
        </p:txBody>
      </p:sp>
    </p:spTree>
    <p:extLst>
      <p:ext uri="{BB962C8B-B14F-4D97-AF65-F5344CB8AC3E}">
        <p14:creationId xmlns:p14="http://schemas.microsoft.com/office/powerpoint/2010/main" val="339674899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1FB418-9527-4364-B9D7-21384B6B345A}" type="datetimeFigureOut">
              <a:rPr lang="en-US" altLang="en-US"/>
              <a:pPr>
                <a:defRPr/>
              </a:pPr>
              <a:t>1/9/22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A403A4C-4CAD-438C-B84A-7129B538654F}" type="slidenum">
              <a:rPr lang="en-US" altLang="en-US"/>
              <a:pPr/>
              <a:t>‹#›</a:t>
            </a:fld>
            <a:endParaRPr lang="en-US" altLang="en-US"/>
          </a:p>
        </p:txBody>
      </p:sp>
    </p:spTree>
    <p:extLst>
      <p:ext uri="{BB962C8B-B14F-4D97-AF65-F5344CB8AC3E}">
        <p14:creationId xmlns:p14="http://schemas.microsoft.com/office/powerpoint/2010/main" val="3408587165"/>
      </p:ext>
    </p:extLst>
  </p:cSld>
  <p:clrMapOvr>
    <a:masterClrMapping/>
  </p:clrMapOvr>
  <p:transition>
    <p:checke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20"/>
            </a:lvl1pPr>
          </a:lstStyle>
          <a:p>
            <a:r>
              <a:rPr lang="en-US"/>
              <a:t>Click to edit Master title style</a:t>
            </a:r>
          </a:p>
        </p:txBody>
      </p:sp>
      <p:sp>
        <p:nvSpPr>
          <p:cNvPr id="3" name="Picture Placeholder 2"/>
          <p:cNvSpPr>
            <a:spLocks noGrp="1"/>
          </p:cNvSpPr>
          <p:nvPr>
            <p:ph type="pic" idx="1"/>
          </p:nvPr>
        </p:nvSpPr>
        <p:spPr>
          <a:xfrm>
            <a:off x="3887391" y="740655"/>
            <a:ext cx="4629150" cy="3655219"/>
          </a:xfrm>
        </p:spPr>
        <p:txBody>
          <a:bodyPr rtlCol="0">
            <a:normAutofit/>
          </a:bodyPr>
          <a:lstStyle>
            <a:lvl1pPr marL="0" indent="0">
              <a:buNone/>
              <a:defRPr sz="1320"/>
            </a:lvl1pPr>
            <a:lvl2pPr marL="188587" indent="0">
              <a:buNone/>
              <a:defRPr sz="1155"/>
            </a:lvl2pPr>
            <a:lvl3pPr marL="377173" indent="0">
              <a:buNone/>
              <a:defRPr sz="990"/>
            </a:lvl3pPr>
            <a:lvl4pPr marL="565760" indent="0">
              <a:buNone/>
              <a:defRPr sz="825"/>
            </a:lvl4pPr>
            <a:lvl5pPr marL="754346" indent="0">
              <a:buNone/>
              <a:defRPr sz="825"/>
            </a:lvl5pPr>
            <a:lvl6pPr marL="942932" indent="0">
              <a:buNone/>
              <a:defRPr sz="825"/>
            </a:lvl6pPr>
            <a:lvl7pPr marL="1131518" indent="0">
              <a:buNone/>
              <a:defRPr sz="825"/>
            </a:lvl7pPr>
            <a:lvl8pPr marL="1320105" indent="0">
              <a:buNone/>
              <a:defRPr sz="825"/>
            </a:lvl8pPr>
            <a:lvl9pPr marL="1508692" indent="0">
              <a:buNone/>
              <a:defRPr sz="825"/>
            </a:lvl9pPr>
          </a:lstStyle>
          <a:p>
            <a:pPr lvl="0"/>
            <a:endParaRPr lang="en-US" noProof="0"/>
          </a:p>
        </p:txBody>
      </p:sp>
      <p:sp>
        <p:nvSpPr>
          <p:cNvPr id="4" name="Text Placeholder 3"/>
          <p:cNvSpPr>
            <a:spLocks noGrp="1"/>
          </p:cNvSpPr>
          <p:nvPr>
            <p:ph type="body" sz="half" idx="2"/>
          </p:nvPr>
        </p:nvSpPr>
        <p:spPr>
          <a:xfrm>
            <a:off x="629841" y="1543051"/>
            <a:ext cx="2949178" cy="2858692"/>
          </a:xfrm>
        </p:spPr>
        <p:txBody>
          <a:bodyPr/>
          <a:lstStyle>
            <a:lvl1pPr marL="0" indent="0">
              <a:buNone/>
              <a:defRPr sz="660"/>
            </a:lvl1pPr>
            <a:lvl2pPr marL="188587" indent="0">
              <a:buNone/>
              <a:defRPr sz="578"/>
            </a:lvl2pPr>
            <a:lvl3pPr marL="377173" indent="0">
              <a:buNone/>
              <a:defRPr sz="495"/>
            </a:lvl3pPr>
            <a:lvl4pPr marL="565760" indent="0">
              <a:buNone/>
              <a:defRPr sz="413"/>
            </a:lvl4pPr>
            <a:lvl5pPr marL="754346" indent="0">
              <a:buNone/>
              <a:defRPr sz="413"/>
            </a:lvl5pPr>
            <a:lvl6pPr marL="942932" indent="0">
              <a:buNone/>
              <a:defRPr sz="413"/>
            </a:lvl6pPr>
            <a:lvl7pPr marL="1131518" indent="0">
              <a:buNone/>
              <a:defRPr sz="413"/>
            </a:lvl7pPr>
            <a:lvl8pPr marL="1320105" indent="0">
              <a:buNone/>
              <a:defRPr sz="413"/>
            </a:lvl8pPr>
            <a:lvl9pPr marL="1508692" indent="0">
              <a:buNone/>
              <a:defRPr sz="413"/>
            </a:lvl9pPr>
          </a:lstStyle>
          <a:p>
            <a:pPr lvl="0"/>
            <a:r>
              <a:rPr lang="en-US"/>
              <a:t>Edit Master text styles</a:t>
            </a:r>
          </a:p>
        </p:txBody>
      </p:sp>
      <p:sp>
        <p:nvSpPr>
          <p:cNvPr id="5" name="Date Placeholder 3">
            <a:extLst>
              <a:ext uri="{FF2B5EF4-FFF2-40B4-BE49-F238E27FC236}">
                <a16:creationId xmlns:a16="http://schemas.microsoft.com/office/drawing/2014/main" id="{DBBBE7E8-63F1-49AD-A1E5-DFEC06F9B4A6}"/>
              </a:ext>
            </a:extLst>
          </p:cNvPr>
          <p:cNvSpPr>
            <a:spLocks noGrp="1"/>
          </p:cNvSpPr>
          <p:nvPr>
            <p:ph type="dt" sz="half" idx="10"/>
          </p:nvPr>
        </p:nvSpPr>
        <p:spPr/>
        <p:txBody>
          <a:bodyPr/>
          <a:lstStyle>
            <a:lvl1pPr>
              <a:defRPr/>
            </a:lvl1pPr>
          </a:lstStyle>
          <a:p>
            <a:pPr>
              <a:defRPr/>
            </a:pPr>
            <a:fld id="{262B67F5-6D4A-4188-89AB-52BAEC8ACB09}" type="datetimeFigureOut">
              <a:rPr lang="en-US">
                <a:solidFill>
                  <a:prstClr val="black">
                    <a:tint val="75000"/>
                  </a:prstClr>
                </a:solidFill>
              </a:rPr>
              <a:pPr>
                <a:defRPr/>
              </a:pPr>
              <a:t>1/9/22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4CCE0297-4C8E-443E-968A-662E2488562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3EB5C66C-59D9-4070-A295-392842787BA9}"/>
              </a:ext>
            </a:extLst>
          </p:cNvPr>
          <p:cNvSpPr>
            <a:spLocks noGrp="1"/>
          </p:cNvSpPr>
          <p:nvPr>
            <p:ph type="sldNum" sz="quarter" idx="12"/>
          </p:nvPr>
        </p:nvSpPr>
        <p:spPr/>
        <p:txBody>
          <a:bodyPr/>
          <a:lstStyle>
            <a:lvl1pPr>
              <a:defRPr/>
            </a:lvl1pPr>
          </a:lstStyle>
          <a:p>
            <a:pPr>
              <a:defRPr/>
            </a:pPr>
            <a:fld id="{9EEF13BE-5AE1-41F1-93CF-A3D956A6747B}" type="slidenum">
              <a:rPr lang="en-US" altLang="en-US"/>
              <a:pPr>
                <a:defRPr/>
              </a:pPr>
              <a:t>‹#›</a:t>
            </a:fld>
            <a:endParaRPr lang="en-US" altLang="en-US"/>
          </a:p>
        </p:txBody>
      </p:sp>
    </p:spTree>
    <p:extLst>
      <p:ext uri="{BB962C8B-B14F-4D97-AF65-F5344CB8AC3E}">
        <p14:creationId xmlns:p14="http://schemas.microsoft.com/office/powerpoint/2010/main" val="1116600819"/>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6AA64-8CA6-4AAD-9B54-18E3D443FD49}"/>
              </a:ext>
            </a:extLst>
          </p:cNvPr>
          <p:cNvSpPr>
            <a:spLocks noGrp="1"/>
          </p:cNvSpPr>
          <p:nvPr>
            <p:ph type="dt" sz="half" idx="10"/>
          </p:nvPr>
        </p:nvSpPr>
        <p:spPr/>
        <p:txBody>
          <a:bodyPr/>
          <a:lstStyle>
            <a:lvl1pPr>
              <a:defRPr/>
            </a:lvl1pPr>
          </a:lstStyle>
          <a:p>
            <a:pPr>
              <a:defRPr/>
            </a:pPr>
            <a:fld id="{BC2FD775-F7DF-4AEE-84BC-9FEF25EF3D4E}" type="datetimeFigureOut">
              <a:rPr lang="en-US">
                <a:solidFill>
                  <a:prstClr val="black">
                    <a:tint val="75000"/>
                  </a:prstClr>
                </a:solidFill>
              </a:rPr>
              <a:pPr>
                <a:defRPr/>
              </a:pPr>
              <a:t>1/9/22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2B4963-9A94-4C8A-99B0-33301A969A66}"/>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5374D46-5CA8-437D-BD07-90DDDD2DC044}"/>
              </a:ext>
            </a:extLst>
          </p:cNvPr>
          <p:cNvSpPr>
            <a:spLocks noGrp="1"/>
          </p:cNvSpPr>
          <p:nvPr>
            <p:ph type="sldNum" sz="quarter" idx="12"/>
          </p:nvPr>
        </p:nvSpPr>
        <p:spPr/>
        <p:txBody>
          <a:bodyPr/>
          <a:lstStyle>
            <a:lvl1pPr>
              <a:defRPr/>
            </a:lvl1pPr>
          </a:lstStyle>
          <a:p>
            <a:pPr>
              <a:defRPr/>
            </a:pPr>
            <a:fld id="{4799BD2F-C941-4365-99CB-8AD111D3C6A7}" type="slidenum">
              <a:rPr lang="en-US" altLang="en-US"/>
              <a:pPr>
                <a:defRPr/>
              </a:pPr>
              <a:t>‹#›</a:t>
            </a:fld>
            <a:endParaRPr lang="en-US" altLang="en-US"/>
          </a:p>
        </p:txBody>
      </p:sp>
    </p:spTree>
    <p:extLst>
      <p:ext uri="{BB962C8B-B14F-4D97-AF65-F5344CB8AC3E}">
        <p14:creationId xmlns:p14="http://schemas.microsoft.com/office/powerpoint/2010/main" val="2092071687"/>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5"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28F56-7E69-49BF-B21D-7CC24097F61E}"/>
              </a:ext>
            </a:extLst>
          </p:cNvPr>
          <p:cNvSpPr>
            <a:spLocks noGrp="1"/>
          </p:cNvSpPr>
          <p:nvPr>
            <p:ph type="dt" sz="half" idx="10"/>
          </p:nvPr>
        </p:nvSpPr>
        <p:spPr/>
        <p:txBody>
          <a:bodyPr/>
          <a:lstStyle>
            <a:lvl1pPr>
              <a:defRPr/>
            </a:lvl1pPr>
          </a:lstStyle>
          <a:p>
            <a:pPr>
              <a:defRPr/>
            </a:pPr>
            <a:fld id="{AAD7143F-9F8B-4489-861F-A1326E1CCF65}" type="datetimeFigureOut">
              <a:rPr lang="en-US">
                <a:solidFill>
                  <a:prstClr val="black">
                    <a:tint val="75000"/>
                  </a:prstClr>
                </a:solidFill>
              </a:rPr>
              <a:pPr>
                <a:defRPr/>
              </a:pPr>
              <a:t>1/9/22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CFDB1D7-FDDB-4D20-9E71-D318E2B62D1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DFEC584-85FF-4E6B-8CF3-1367B1D528F6}"/>
              </a:ext>
            </a:extLst>
          </p:cNvPr>
          <p:cNvSpPr>
            <a:spLocks noGrp="1"/>
          </p:cNvSpPr>
          <p:nvPr>
            <p:ph type="sldNum" sz="quarter" idx="12"/>
          </p:nvPr>
        </p:nvSpPr>
        <p:spPr/>
        <p:txBody>
          <a:bodyPr/>
          <a:lstStyle>
            <a:lvl1pPr>
              <a:defRPr/>
            </a:lvl1pPr>
          </a:lstStyle>
          <a:p>
            <a:pPr>
              <a:defRPr/>
            </a:pPr>
            <a:fld id="{51E8B7AD-C486-4822-A2A7-3C3225DD24E1}" type="slidenum">
              <a:rPr lang="en-US" altLang="en-US"/>
              <a:pPr>
                <a:defRPr/>
              </a:pPr>
              <a:t>‹#›</a:t>
            </a:fld>
            <a:endParaRPr lang="en-US" altLang="en-US"/>
          </a:p>
        </p:txBody>
      </p:sp>
    </p:spTree>
    <p:extLst>
      <p:ext uri="{BB962C8B-B14F-4D97-AF65-F5344CB8AC3E}">
        <p14:creationId xmlns:p14="http://schemas.microsoft.com/office/powerpoint/2010/main" val="2740976408"/>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84720F-0DD2-44E6-83B2-3DF2ED7B7D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328145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784CC-A658-4371-907D-51C4DBD1F5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618653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E9EDB-646A-4357-9BF5-902F26E8DF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777586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21F68F-4EF7-4492-BC69-EFA45C590A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11088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6802F0-392E-4C90-A29A-02C547645D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1949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605902-BB07-444D-9641-85A5F745E3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291917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534606-428E-4722-94F9-40B9BF4720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04150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6A98209-A3CA-41A3-929B-BB655866BE75}" type="datetimeFigureOut">
              <a:rPr lang="en-US" altLang="en-US"/>
              <a:pPr>
                <a:defRPr/>
              </a:pPr>
              <a:t>1/9/22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E935EA0-C57B-4A83-9A8C-3BB07CB0D3FD}" type="slidenum">
              <a:rPr lang="en-US" altLang="en-US"/>
              <a:pPr/>
              <a:t>‹#›</a:t>
            </a:fld>
            <a:endParaRPr lang="en-US" altLang="en-US"/>
          </a:p>
        </p:txBody>
      </p:sp>
    </p:spTree>
    <p:extLst>
      <p:ext uri="{BB962C8B-B14F-4D97-AF65-F5344CB8AC3E}">
        <p14:creationId xmlns:p14="http://schemas.microsoft.com/office/powerpoint/2010/main" val="3986146481"/>
      </p:ext>
    </p:extLst>
  </p:cSld>
  <p:clrMapOvr>
    <a:masterClrMapping/>
  </p:clrMapOvr>
  <p:transition>
    <p:checke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312E23-65B3-4D4E-BB80-69E15B7816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037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F6CD6D-BC99-4752-A62A-D7B23F65DF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06065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B4B60D-F74D-4835-B7A9-E5FF75E067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307980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12F367-8A0E-498C-B929-83947E2B5D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729264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233D59-D26D-4BA4-8924-32076F194A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679604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41241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21127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wrap="square" lIns="91440" tIns="45720" rIns="91440" bIns="45720" numCol="1" anchor="t" anchorCtr="0" compatLnSpc="1">
            <a:prstTxWarp prst="textNoShape">
              <a:avLst/>
            </a:prstTxWarp>
          </a:bodyPr>
          <a:lstStyle>
            <a:lvl1pPr defTabSz="257175" eaLnBrk="1" hangingPunct="1">
              <a:defRPr sz="975">
                <a:solidFill>
                  <a:srgbClr val="000000"/>
                </a:solidFill>
                <a:latin typeface="Calibri" panose="020F0502020204030204" pitchFamily="34" charset="0"/>
                <a:cs typeface="等线"/>
              </a:defRPr>
            </a:lvl1pPr>
          </a:lstStyle>
          <a:p>
            <a:fld id="{E68AAC55-4ED7-453F-885F-C43386B6E991}" type="datetimeFigureOut">
              <a:rPr lang="zh-CN" altLang="en-US" smtClean="0"/>
              <a:pPr/>
              <a:t>2022/1/9</a:t>
            </a:fld>
            <a:endParaRPr lang="zh-CN" altLang="en-US"/>
          </a:p>
        </p:txBody>
      </p:sp>
      <p:sp>
        <p:nvSpPr>
          <p:cNvPr id="3" name="页脚占位符 2"/>
          <p:cNvSpPr>
            <a:spLocks noGrp="1"/>
          </p:cNvSpPr>
          <p:nvPr>
            <p:ph type="ftr" sz="quarter" idx="11"/>
          </p:nvPr>
        </p:nvSpPr>
        <p:spPr>
          <a:xfrm>
            <a:off x="3028950" y="4767264"/>
            <a:ext cx="3086100" cy="273844"/>
          </a:xfrm>
          <a:prstGeom prst="rect">
            <a:avLst/>
          </a:prstGeom>
        </p:spPr>
        <p:txBody>
          <a:bodyPr vert="horz" wrap="square" lIns="91440" tIns="45720" rIns="91440" bIns="45720" numCol="1" anchor="t" anchorCtr="0" compatLnSpc="1">
            <a:prstTxWarp prst="textNoShape">
              <a:avLst/>
            </a:prstTxWarp>
          </a:bodyPr>
          <a:lstStyle>
            <a:lvl1pPr defTabSz="257175" eaLnBrk="1" hangingPunct="1">
              <a:defRPr sz="975">
                <a:solidFill>
                  <a:srgbClr val="000000"/>
                </a:solidFill>
                <a:latin typeface="Calibri" panose="020F0502020204030204" pitchFamily="34" charset="0"/>
                <a:cs typeface="等线"/>
              </a:defRPr>
            </a:lvl1pPr>
          </a:lstStyle>
          <a:p>
            <a:endParaRPr lang="zh-CN" altLang="en-US"/>
          </a:p>
        </p:txBody>
      </p:sp>
      <p:sp>
        <p:nvSpPr>
          <p:cNvPr id="4" name="灯片编号占位符 3"/>
          <p:cNvSpPr>
            <a:spLocks noGrp="1"/>
          </p:cNvSpPr>
          <p:nvPr>
            <p:ph type="sldNum" sz="quarter" idx="12"/>
          </p:nvPr>
        </p:nvSpPr>
        <p:spPr>
          <a:xfrm>
            <a:off x="6457950" y="4767264"/>
            <a:ext cx="2057400" cy="273844"/>
          </a:xfrm>
          <a:prstGeom prst="rect">
            <a:avLst/>
          </a:prstGeom>
        </p:spPr>
        <p:txBody>
          <a:bodyPr vert="horz" wrap="square" lIns="91440" tIns="45720" rIns="91440" bIns="45720" numCol="1" anchor="t" anchorCtr="0" compatLnSpc="1">
            <a:prstTxWarp prst="textNoShape">
              <a:avLst/>
            </a:prstTxWarp>
          </a:bodyPr>
          <a:lstStyle>
            <a:lvl1pPr defTabSz="257175" eaLnBrk="1" hangingPunct="1">
              <a:defRPr sz="975">
                <a:solidFill>
                  <a:srgbClr val="000000"/>
                </a:solidFill>
                <a:latin typeface="Calibri" panose="020F0502020204030204" pitchFamily="34" charset="0"/>
                <a:cs typeface="等线"/>
              </a:defRPr>
            </a:lvl1pPr>
          </a:lstStyle>
          <a:p>
            <a:fld id="{1745159F-6701-40E7-A9BB-5C48198D9427}" type="slidenum">
              <a:rPr lang="zh-CN" altLang="en-US" smtClean="0"/>
              <a:pPr/>
              <a:t>‹#›</a:t>
            </a:fld>
            <a:endParaRPr lang="zh-CN" altLang="en-US"/>
          </a:p>
        </p:txBody>
      </p:sp>
    </p:spTree>
    <p:extLst>
      <p:ext uri="{BB962C8B-B14F-4D97-AF65-F5344CB8AC3E}">
        <p14:creationId xmlns:p14="http://schemas.microsoft.com/office/powerpoint/2010/main" val="392044892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Rectangle 4"/>
          <p:cNvSpPr>
            <a:spLocks noGrp="1" noChangeArrowheads="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71796AFE-FE8E-464B-9533-CF88503326A3}" type="datetimeFigureOut">
              <a:rPr lang="en-US" altLang="en-US" smtClean="0">
                <a:solidFill>
                  <a:prstClr val="black"/>
                </a:solidFill>
                <a:latin typeface="Verdana" panose="020B0604030504040204" pitchFamily="34" charset="0"/>
              </a:rPr>
              <a:pPr/>
              <a:t>1/9/22</a:t>
            </a:fld>
            <a:endParaRPr lang="en-US" altLang="en-US">
              <a:solidFill>
                <a:prstClr val="black"/>
              </a:solidFill>
              <a:latin typeface="Verdana" panose="020B0604030504040204" pitchFamily="34" charset="0"/>
            </a:endParaRPr>
          </a:p>
        </p:txBody>
      </p:sp>
      <p:sp>
        <p:nvSpPr>
          <p:cNvPr id="5" name="Rectangle 5"/>
          <p:cNvSpPr>
            <a:spLocks noGrp="1" noChangeArrowheads="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endParaRPr lang="en-US" altLang="en-US">
              <a:solidFill>
                <a:prstClr val="black"/>
              </a:solidFill>
              <a:latin typeface="Verdana" panose="020B0604030504040204" pitchFamily="34" charset="0"/>
            </a:endParaRPr>
          </a:p>
        </p:txBody>
      </p:sp>
      <p:sp>
        <p:nvSpPr>
          <p:cNvPr id="6"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509864B1-A3A9-4055-B12F-5F5AC8211A81}" type="slidenum">
              <a:rPr lang="en-US" altLang="en-US" smtClean="0">
                <a:solidFill>
                  <a:prstClr val="black"/>
                </a:solidFill>
                <a:latin typeface="Verdana" panose="020B0604030504040204" pitchFamily="34" charset="0"/>
              </a:rPr>
              <a:pPr/>
              <a:t>‹#›</a:t>
            </a:fld>
            <a:endParaRPr lang="en-US" altLang="en-US">
              <a:solidFill>
                <a:prstClr val="black"/>
              </a:solidFill>
              <a:latin typeface="Verdana" panose="020B0604030504040204" pitchFamily="34" charset="0"/>
            </a:endParaRPr>
          </a:p>
        </p:txBody>
      </p:sp>
    </p:spTree>
    <p:extLst>
      <p:ext uri="{BB962C8B-B14F-4D97-AF65-F5344CB8AC3E}">
        <p14:creationId xmlns:p14="http://schemas.microsoft.com/office/powerpoint/2010/main" val="9645754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9431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99BD92F-1860-4154-B171-0AC1CEB2C95A}" type="datetimeFigureOut">
              <a:rPr lang="en-US" altLang="en-US"/>
              <a:pPr>
                <a:defRPr/>
              </a:pPr>
              <a:t>1/9/22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53A2AC1-4966-4B34-9F11-47A0D9BF4685}" type="slidenum">
              <a:rPr lang="en-US" altLang="en-US"/>
              <a:pPr/>
              <a:t>‹#›</a:t>
            </a:fld>
            <a:endParaRPr lang="en-US" altLang="en-US"/>
          </a:p>
        </p:txBody>
      </p:sp>
    </p:spTree>
    <p:extLst>
      <p:ext uri="{BB962C8B-B14F-4D97-AF65-F5344CB8AC3E}">
        <p14:creationId xmlns:p14="http://schemas.microsoft.com/office/powerpoint/2010/main" val="2124587252"/>
      </p:ext>
    </p:extLst>
  </p:cSld>
  <p:clrMapOvr>
    <a:masterClrMapping/>
  </p:clrMapOvr>
  <p:transition>
    <p:checke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4797A3-E3D4-40A7-8D77-345AF98EF6BE}" type="datetimeFigureOut">
              <a:rPr lang="en-US" smtClean="0">
                <a:solidFill>
                  <a:prstClr val="black">
                    <a:tint val="75000"/>
                  </a:prstClr>
                </a:solidFill>
              </a:rPr>
              <a:pPr/>
              <a:t>1/9/22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2068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4797A3-E3D4-40A7-8D77-345AF98EF6BE}" type="datetimeFigureOut">
              <a:rPr lang="en-US" smtClean="0">
                <a:solidFill>
                  <a:prstClr val="black">
                    <a:tint val="75000"/>
                  </a:prstClr>
                </a:solidFill>
              </a:rPr>
              <a:pPr/>
              <a:t>1/9/22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17597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4797A3-E3D4-40A7-8D77-345AF98EF6BE}" type="datetimeFigureOut">
              <a:rPr lang="en-US" smtClean="0">
                <a:solidFill>
                  <a:prstClr val="black">
                    <a:tint val="75000"/>
                  </a:prstClr>
                </a:solidFill>
              </a:rPr>
              <a:pPr/>
              <a:t>1/9/22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22661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4797A3-E3D4-40A7-8D77-345AF98EF6BE}" type="datetimeFigureOut">
              <a:rPr lang="en-US" smtClean="0">
                <a:solidFill>
                  <a:prstClr val="black">
                    <a:tint val="75000"/>
                  </a:prstClr>
                </a:solidFill>
              </a:rPr>
              <a:pPr/>
              <a:t>1/9/22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89057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4797A3-E3D4-40A7-8D77-345AF98EF6BE}" type="datetimeFigureOut">
              <a:rPr lang="en-US" smtClean="0">
                <a:solidFill>
                  <a:prstClr val="black">
                    <a:tint val="75000"/>
                  </a:prstClr>
                </a:solidFill>
              </a:rPr>
              <a:pPr/>
              <a:t>1/9/22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79227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4797A3-E3D4-40A7-8D77-345AF98EF6BE}" type="datetimeFigureOut">
              <a:rPr lang="en-US" smtClean="0">
                <a:solidFill>
                  <a:prstClr val="black">
                    <a:tint val="75000"/>
                  </a:prstClr>
                </a:solidFill>
              </a:rPr>
              <a:pPr/>
              <a:t>1/9/22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2790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797A3-E3D4-40A7-8D77-345AF98EF6BE}" type="datetimeFigureOut">
              <a:rPr lang="en-US" smtClean="0">
                <a:solidFill>
                  <a:prstClr val="black">
                    <a:tint val="75000"/>
                  </a:prstClr>
                </a:solidFill>
              </a:rPr>
              <a:pPr/>
              <a:t>1/9/22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68247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4797A3-E3D4-40A7-8D77-345AF98EF6BE}" type="datetimeFigureOut">
              <a:rPr lang="en-US" smtClean="0">
                <a:solidFill>
                  <a:prstClr val="black">
                    <a:tint val="75000"/>
                  </a:prstClr>
                </a:solidFill>
              </a:rPr>
              <a:pPr/>
              <a:t>1/9/22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47474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4797A3-E3D4-40A7-8D77-345AF98EF6BE}" type="datetimeFigureOut">
              <a:rPr lang="en-US" smtClean="0">
                <a:solidFill>
                  <a:prstClr val="black">
                    <a:tint val="75000"/>
                  </a:prstClr>
                </a:solidFill>
              </a:rPr>
              <a:pPr/>
              <a:t>1/9/22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78188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4797A3-E3D4-40A7-8D77-345AF98EF6BE}" type="datetimeFigureOut">
              <a:rPr lang="en-US" smtClean="0">
                <a:solidFill>
                  <a:prstClr val="black">
                    <a:tint val="75000"/>
                  </a:prstClr>
                </a:solidFill>
              </a:rPr>
              <a:pPr/>
              <a:t>1/9/22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1089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79D6F1C-306B-4F44-9245-378D1385C545}" type="datetimeFigureOut">
              <a:rPr lang="en-US" altLang="en-US"/>
              <a:pPr>
                <a:defRPr/>
              </a:pPr>
              <a:t>1/9/22</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3940562A-F33A-49CB-A317-D76C3852F7B6}" type="slidenum">
              <a:rPr lang="en-US" altLang="en-US"/>
              <a:pPr/>
              <a:t>‹#›</a:t>
            </a:fld>
            <a:endParaRPr lang="en-US" altLang="en-US"/>
          </a:p>
        </p:txBody>
      </p:sp>
    </p:spTree>
    <p:extLst>
      <p:ext uri="{BB962C8B-B14F-4D97-AF65-F5344CB8AC3E}">
        <p14:creationId xmlns:p14="http://schemas.microsoft.com/office/powerpoint/2010/main" val="1405660432"/>
      </p:ext>
    </p:extLst>
  </p:cSld>
  <p:clrMapOvr>
    <a:masterClrMapping/>
  </p:clrMapOvr>
  <p:transition>
    <p:checke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4797A3-E3D4-40A7-8D77-345AF98EF6BE}" type="datetimeFigureOut">
              <a:rPr lang="en-US" smtClean="0">
                <a:solidFill>
                  <a:prstClr val="black">
                    <a:tint val="75000"/>
                  </a:prstClr>
                </a:solidFill>
              </a:rPr>
              <a:pPr/>
              <a:t>1/9/22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32476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55757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chemeClr val="accent2"/>
            </a:gs>
            <a:gs pos="32000">
              <a:schemeClr val="accent3"/>
            </a:gs>
            <a:gs pos="75000">
              <a:schemeClr val="accent5"/>
            </a:gs>
            <a:gs pos="100000">
              <a:schemeClr val="dk1"/>
            </a:gs>
          </a:gsLst>
          <a:path path="circle">
            <a:fillToRect l="50000" t="50000" r="50000" b="50000"/>
          </a:path>
          <a:tileRect/>
        </a:gra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4"/>
          <p:cNvSpPr txBox="1">
            <a:spLocks noGrp="1"/>
          </p:cNvSpPr>
          <p:nvPr>
            <p:ph type="body" idx="1"/>
          </p:nvPr>
        </p:nvSpPr>
        <p:spPr>
          <a:xfrm>
            <a:off x="2255275" y="1510750"/>
            <a:ext cx="4633200" cy="2121900"/>
          </a:xfrm>
          <a:prstGeom prst="rect">
            <a:avLst/>
          </a:prstGeom>
        </p:spPr>
        <p:txBody>
          <a:bodyPr spcFirstLastPara="1" wrap="square" lIns="0" tIns="0" rIns="0" bIns="0" anchor="ctr" anchorCtr="0">
            <a:noAutofit/>
          </a:bodyPr>
          <a:lstStyle>
            <a:lvl1pPr marL="457200" lvl="0" indent="-381000" algn="ctr" rtl="0">
              <a:spcBef>
                <a:spcPts val="0"/>
              </a:spcBef>
              <a:spcAft>
                <a:spcPts val="0"/>
              </a:spcAft>
              <a:buSzPts val="2400"/>
              <a:buFont typeface="Merriweather"/>
              <a:buChar char="●"/>
              <a:defRPr sz="2400" b="1" i="1">
                <a:latin typeface="Merriweather"/>
                <a:ea typeface="Merriweather"/>
                <a:cs typeface="Merriweather"/>
                <a:sym typeface="Merriweather"/>
              </a:defRPr>
            </a:lvl1pPr>
            <a:lvl2pPr marL="914400" lvl="1"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2pPr>
            <a:lvl3pPr marL="1371600" lvl="2"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3pPr>
            <a:lvl4pPr marL="1828800" lvl="3"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4pPr>
            <a:lvl5pPr marL="2286000" lvl="4"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5pPr>
            <a:lvl6pPr marL="2743200" lvl="5"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6pPr>
            <a:lvl7pPr marL="3200400" lvl="6"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7pPr>
            <a:lvl8pPr marL="3657600" lvl="7"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8pPr>
            <a:lvl9pPr marL="4114800" lvl="8" indent="-381000" algn="ctr" rtl="0">
              <a:spcBef>
                <a:spcPts val="600"/>
              </a:spcBef>
              <a:spcAft>
                <a:spcPts val="600"/>
              </a:spcAft>
              <a:buSzPts val="2400"/>
              <a:buFont typeface="Merriweather"/>
              <a:buChar char="■"/>
              <a:defRPr sz="2400" b="1" i="1">
                <a:latin typeface="Merriweather"/>
                <a:ea typeface="Merriweather"/>
                <a:cs typeface="Merriweather"/>
                <a:sym typeface="Merriweather"/>
              </a:defRPr>
            </a:lvl9pPr>
          </a:lstStyle>
          <a:p>
            <a:endParaRPr/>
          </a:p>
        </p:txBody>
      </p:sp>
      <p:sp>
        <p:nvSpPr>
          <p:cNvPr id="25" name="Google Shape;25;p4"/>
          <p:cNvSpPr txBox="1"/>
          <p:nvPr/>
        </p:nvSpPr>
        <p:spPr>
          <a:xfrm>
            <a:off x="3593400" y="768723"/>
            <a:ext cx="1957200" cy="489000"/>
          </a:xfrm>
          <a:prstGeom prst="rect">
            <a:avLst/>
          </a:prstGeom>
          <a:noFill/>
          <a:ln>
            <a:noFill/>
          </a:ln>
          <a:effectLst>
            <a:outerShdw blurRad="57150" dist="19050" dir="5400000" algn="bl" rotWithShape="0">
              <a:schemeClr val="dk1">
                <a:alpha val="50000"/>
              </a:schemeClr>
            </a:outerShdw>
          </a:effectLst>
        </p:spPr>
        <p:txBody>
          <a:bodyPr spcFirstLastPara="1" wrap="square" lIns="0" tIns="0" rIns="0" bIns="0" anchor="t" anchorCtr="0">
            <a:noAutofit/>
          </a:bodyPr>
          <a:lstStyle/>
          <a:p>
            <a:pPr algn="ctr" eaLnBrk="1" fontAlgn="auto" hangingPunct="1">
              <a:spcBef>
                <a:spcPts val="0"/>
              </a:spcBef>
              <a:spcAft>
                <a:spcPts val="0"/>
              </a:spcAft>
            </a:pPr>
            <a:r>
              <a:rPr lang="en" sz="9000">
                <a:solidFill>
                  <a:srgbClr val="FFFFFF"/>
                </a:solidFill>
                <a:latin typeface="Vidaloka"/>
                <a:ea typeface="Vidaloka"/>
                <a:cs typeface="Vidaloka"/>
                <a:sym typeface="Vidaloka"/>
              </a:rPr>
              <a:t>“</a:t>
            </a:r>
            <a:endParaRPr sz="9000">
              <a:solidFill>
                <a:srgbClr val="FFFFFF"/>
              </a:solidFill>
              <a:latin typeface="Vidaloka"/>
              <a:ea typeface="Vidaloka"/>
              <a:cs typeface="Vidaloka"/>
              <a:sym typeface="Vidaloka"/>
            </a:endParaRPr>
          </a:p>
        </p:txBody>
      </p:sp>
      <p:sp>
        <p:nvSpPr>
          <p:cNvPr id="26" name="Google Shape;26;p4"/>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
                <a:solidFill>
                  <a:srgbClr val="F0EBE6"/>
                </a:solidFill>
              </a:rPr>
              <a:pPr/>
              <a:t>‹#›</a:t>
            </a:fld>
            <a:endParaRPr>
              <a:solidFill>
                <a:srgbClr val="F0EBE6"/>
              </a:solidFill>
            </a:endParaRPr>
          </a:p>
        </p:txBody>
      </p:sp>
    </p:spTree>
    <p:extLst>
      <p:ext uri="{BB962C8B-B14F-4D97-AF65-F5344CB8AC3E}">
        <p14:creationId xmlns:p14="http://schemas.microsoft.com/office/powerpoint/2010/main" val="20147241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grpSp>
        <p:nvGrpSpPr>
          <p:cNvPr id="28" name="Google Shape;28;p5"/>
          <p:cNvGrpSpPr/>
          <p:nvPr/>
        </p:nvGrpSpPr>
        <p:grpSpPr>
          <a:xfrm>
            <a:off x="0" y="-4"/>
            <a:ext cx="9144000" cy="5143506"/>
            <a:chOff x="0" y="-4"/>
            <a:chExt cx="9144000" cy="5143506"/>
          </a:xfrm>
        </p:grpSpPr>
        <p:pic>
          <p:nvPicPr>
            <p:cNvPr id="29" name="Google Shape;29;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5"/>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eaLnBrk="1" fontAlgn="auto" hangingPunct="1">
                <a:spcBef>
                  <a:spcPts val="0"/>
                </a:spcBef>
                <a:spcAft>
                  <a:spcPts val="0"/>
                </a:spcAft>
              </a:pPr>
              <a:endParaRPr>
                <a:solidFill>
                  <a:srgbClr val="3F3333"/>
                </a:solidFill>
                <a:latin typeface="Arial"/>
                <a:cs typeface="+mn-cs"/>
              </a:endParaRPr>
            </a:p>
          </p:txBody>
        </p:sp>
        <p:pic>
          <p:nvPicPr>
            <p:cNvPr id="31" name="Google Shape;31;p5"/>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32" name="Google Shape;32;p5"/>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33" name="Google Shape;33;p5"/>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34" name="Google Shape;34;p5"/>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35" name="Google Shape;35;p5"/>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6" name="Google Shape;36;p5"/>
          <p:cNvSpPr txBox="1">
            <a:spLocks noGrp="1"/>
          </p:cNvSpPr>
          <p:nvPr>
            <p:ph type="body" idx="1"/>
          </p:nvPr>
        </p:nvSpPr>
        <p:spPr>
          <a:xfrm>
            <a:off x="983075" y="1452925"/>
            <a:ext cx="7177800" cy="26745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37" name="Google Shape;37;p5"/>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grpSp>
        <p:nvGrpSpPr>
          <p:cNvPr id="38" name="Google Shape;38;p5"/>
          <p:cNvGrpSpPr/>
          <p:nvPr/>
        </p:nvGrpSpPr>
        <p:grpSpPr>
          <a:xfrm>
            <a:off x="4172925" y="1213654"/>
            <a:ext cx="798150" cy="142397"/>
            <a:chOff x="4172925" y="1213654"/>
            <a:chExt cx="798150" cy="142397"/>
          </a:xfrm>
        </p:grpSpPr>
        <p:sp>
          <p:nvSpPr>
            <p:cNvPr id="39" name="Google Shape;39;p5"/>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40" name="Google Shape;40;p5"/>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41" name="Google Shape;41;p5"/>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extLst>
      <p:ext uri="{BB962C8B-B14F-4D97-AF65-F5344CB8AC3E}">
        <p14:creationId xmlns:p14="http://schemas.microsoft.com/office/powerpoint/2010/main" val="7957546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spTree>
      <p:nvGrpSpPr>
        <p:cNvPr id="1" name="Shape 42"/>
        <p:cNvGrpSpPr/>
        <p:nvPr/>
      </p:nvGrpSpPr>
      <p:grpSpPr>
        <a:xfrm>
          <a:off x="0" y="0"/>
          <a:ext cx="0" cy="0"/>
          <a:chOff x="0" y="0"/>
          <a:chExt cx="0" cy="0"/>
        </a:xfrm>
      </p:grpSpPr>
      <p:grpSp>
        <p:nvGrpSpPr>
          <p:cNvPr id="43" name="Google Shape;43;p6"/>
          <p:cNvGrpSpPr/>
          <p:nvPr/>
        </p:nvGrpSpPr>
        <p:grpSpPr>
          <a:xfrm>
            <a:off x="0" y="0"/>
            <a:ext cx="9144000" cy="5143502"/>
            <a:chOff x="0" y="0"/>
            <a:chExt cx="9144000" cy="5143502"/>
          </a:xfrm>
        </p:grpSpPr>
        <p:pic>
          <p:nvPicPr>
            <p:cNvPr id="44" name="Google Shape;44;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6"/>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eaLnBrk="1" fontAlgn="auto" hangingPunct="1">
                <a:spcBef>
                  <a:spcPts val="0"/>
                </a:spcBef>
                <a:spcAft>
                  <a:spcPts val="0"/>
                </a:spcAft>
              </a:pPr>
              <a:endParaRPr>
                <a:solidFill>
                  <a:srgbClr val="3F3333"/>
                </a:solidFill>
                <a:latin typeface="Arial"/>
                <a:cs typeface="+mn-cs"/>
              </a:endParaRPr>
            </a:p>
          </p:txBody>
        </p:sp>
        <p:pic>
          <p:nvPicPr>
            <p:cNvPr id="46" name="Google Shape;46;p6"/>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47" name="Google Shape;47;p6"/>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48" name="Google Shape;48;p6"/>
            <p:cNvPicPr preferRelativeResize="0"/>
            <p:nvPr/>
          </p:nvPicPr>
          <p:blipFill rotWithShape="1">
            <a:blip r:embed="rId5">
              <a:alphaModFix/>
            </a:blip>
            <a:srcRect b="27081"/>
            <a:stretch/>
          </p:blipFill>
          <p:spPr>
            <a:xfrm>
              <a:off x="215950" y="4149127"/>
              <a:ext cx="1902000" cy="994375"/>
            </a:xfrm>
            <a:prstGeom prst="rect">
              <a:avLst/>
            </a:prstGeom>
            <a:noFill/>
            <a:ln>
              <a:noFill/>
            </a:ln>
          </p:spPr>
        </p:pic>
      </p:grpSp>
      <p:sp>
        <p:nvSpPr>
          <p:cNvPr id="49" name="Google Shape;49;p6"/>
          <p:cNvSpPr txBox="1">
            <a:spLocks noGrp="1"/>
          </p:cNvSpPr>
          <p:nvPr>
            <p:ph type="title"/>
          </p:nvPr>
        </p:nvSpPr>
        <p:spPr>
          <a:xfrm>
            <a:off x="983075" y="958867"/>
            <a:ext cx="3354000" cy="618000"/>
          </a:xfrm>
          <a:prstGeom prst="rect">
            <a:avLst/>
          </a:prstGeom>
        </p:spPr>
        <p:txBody>
          <a:bodyPr spcFirstLastPara="1" wrap="square" lIns="0" tIns="0" rIns="0" bIns="0" anchor="b"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50" name="Google Shape;50;p6"/>
          <p:cNvSpPr txBox="1">
            <a:spLocks noGrp="1"/>
          </p:cNvSpPr>
          <p:nvPr>
            <p:ph type="body" idx="1"/>
          </p:nvPr>
        </p:nvSpPr>
        <p:spPr>
          <a:xfrm>
            <a:off x="983075" y="1913026"/>
            <a:ext cx="3354000" cy="224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1" name="Google Shape;51;p6"/>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grpSp>
        <p:nvGrpSpPr>
          <p:cNvPr id="52" name="Google Shape;52;p6"/>
          <p:cNvGrpSpPr/>
          <p:nvPr/>
        </p:nvGrpSpPr>
        <p:grpSpPr>
          <a:xfrm>
            <a:off x="983064" y="1673746"/>
            <a:ext cx="701061" cy="142397"/>
            <a:chOff x="4478514" y="1213654"/>
            <a:chExt cx="701061" cy="142397"/>
          </a:xfrm>
        </p:grpSpPr>
        <p:sp>
          <p:nvSpPr>
            <p:cNvPr id="53" name="Google Shape;53;p6"/>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54" name="Google Shape;54;p6"/>
            <p:cNvCxnSpPr/>
            <p:nvPr/>
          </p:nvCxnSpPr>
          <p:spPr>
            <a:xfrm>
              <a:off x="4677975" y="1296550"/>
              <a:ext cx="501600" cy="0"/>
            </a:xfrm>
            <a:prstGeom prst="straightConnector1">
              <a:avLst/>
            </a:prstGeom>
            <a:noFill/>
            <a:ln w="9525" cap="flat" cmpd="sng">
              <a:solidFill>
                <a:srgbClr val="E6DCD2"/>
              </a:solidFill>
              <a:prstDash val="solid"/>
              <a:round/>
              <a:headEnd type="none" w="sm" len="sm"/>
              <a:tailEnd type="oval" w="sm" len="sm"/>
            </a:ln>
          </p:spPr>
        </p:cxnSp>
      </p:grpSp>
    </p:spTree>
    <p:extLst>
      <p:ext uri="{BB962C8B-B14F-4D97-AF65-F5344CB8AC3E}">
        <p14:creationId xmlns:p14="http://schemas.microsoft.com/office/powerpoint/2010/main" val="38577869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5"/>
        <p:cNvGrpSpPr/>
        <p:nvPr/>
      </p:nvGrpSpPr>
      <p:grpSpPr>
        <a:xfrm>
          <a:off x="0" y="0"/>
          <a:ext cx="0" cy="0"/>
          <a:chOff x="0" y="0"/>
          <a:chExt cx="0" cy="0"/>
        </a:xfrm>
      </p:grpSpPr>
      <p:grpSp>
        <p:nvGrpSpPr>
          <p:cNvPr id="56" name="Google Shape;56;p7"/>
          <p:cNvGrpSpPr/>
          <p:nvPr/>
        </p:nvGrpSpPr>
        <p:grpSpPr>
          <a:xfrm>
            <a:off x="0" y="-4"/>
            <a:ext cx="9144000" cy="5143506"/>
            <a:chOff x="0" y="-4"/>
            <a:chExt cx="9144000" cy="5143506"/>
          </a:xfrm>
        </p:grpSpPr>
        <p:pic>
          <p:nvPicPr>
            <p:cNvPr id="57" name="Google Shape;57;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58" name="Google Shape;58;p7"/>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eaLnBrk="1" fontAlgn="auto" hangingPunct="1">
                <a:spcBef>
                  <a:spcPts val="0"/>
                </a:spcBef>
                <a:spcAft>
                  <a:spcPts val="0"/>
                </a:spcAft>
              </a:pPr>
              <a:endParaRPr>
                <a:solidFill>
                  <a:srgbClr val="3F3333"/>
                </a:solidFill>
                <a:latin typeface="Arial"/>
                <a:cs typeface="+mn-cs"/>
              </a:endParaRPr>
            </a:p>
          </p:txBody>
        </p:sp>
        <p:pic>
          <p:nvPicPr>
            <p:cNvPr id="59" name="Google Shape;59;p7"/>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60" name="Google Shape;60;p7"/>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61" name="Google Shape;61;p7"/>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62" name="Google Shape;62;p7"/>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63" name="Google Shape;63;p7"/>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64" name="Google Shape;64;p7"/>
          <p:cNvSpPr txBox="1">
            <a:spLocks noGrp="1"/>
          </p:cNvSpPr>
          <p:nvPr>
            <p:ph type="body" idx="1"/>
          </p:nvPr>
        </p:nvSpPr>
        <p:spPr>
          <a:xfrm>
            <a:off x="983100" y="1452925"/>
            <a:ext cx="3353700" cy="2681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65" name="Google Shape;65;p7"/>
          <p:cNvSpPr txBox="1">
            <a:spLocks noGrp="1"/>
          </p:cNvSpPr>
          <p:nvPr>
            <p:ph type="body" idx="2"/>
          </p:nvPr>
        </p:nvSpPr>
        <p:spPr>
          <a:xfrm>
            <a:off x="4807223" y="1452925"/>
            <a:ext cx="3353700" cy="2681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66" name="Google Shape;66;p7"/>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grpSp>
        <p:nvGrpSpPr>
          <p:cNvPr id="67" name="Google Shape;67;p7"/>
          <p:cNvGrpSpPr/>
          <p:nvPr/>
        </p:nvGrpSpPr>
        <p:grpSpPr>
          <a:xfrm>
            <a:off x="4172925" y="1213654"/>
            <a:ext cx="798150" cy="142397"/>
            <a:chOff x="4172925" y="1213654"/>
            <a:chExt cx="798150" cy="142397"/>
          </a:xfrm>
        </p:grpSpPr>
        <p:sp>
          <p:nvSpPr>
            <p:cNvPr id="68" name="Google Shape;68;p7"/>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69" name="Google Shape;69;p7"/>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70" name="Google Shape;70;p7"/>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extLst>
      <p:ext uri="{BB962C8B-B14F-4D97-AF65-F5344CB8AC3E}">
        <p14:creationId xmlns:p14="http://schemas.microsoft.com/office/powerpoint/2010/main" val="3184809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71"/>
        <p:cNvGrpSpPr/>
        <p:nvPr/>
      </p:nvGrpSpPr>
      <p:grpSpPr>
        <a:xfrm>
          <a:off x="0" y="0"/>
          <a:ext cx="0" cy="0"/>
          <a:chOff x="0" y="0"/>
          <a:chExt cx="0" cy="0"/>
        </a:xfrm>
      </p:grpSpPr>
      <p:grpSp>
        <p:nvGrpSpPr>
          <p:cNvPr id="72" name="Google Shape;72;p8"/>
          <p:cNvGrpSpPr/>
          <p:nvPr/>
        </p:nvGrpSpPr>
        <p:grpSpPr>
          <a:xfrm>
            <a:off x="0" y="-4"/>
            <a:ext cx="9144000" cy="5143506"/>
            <a:chOff x="0" y="-4"/>
            <a:chExt cx="9144000" cy="5143506"/>
          </a:xfrm>
        </p:grpSpPr>
        <p:pic>
          <p:nvPicPr>
            <p:cNvPr id="73" name="Google Shape;73;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4" name="Google Shape;74;p8"/>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eaLnBrk="1" fontAlgn="auto" hangingPunct="1">
                <a:spcBef>
                  <a:spcPts val="0"/>
                </a:spcBef>
                <a:spcAft>
                  <a:spcPts val="0"/>
                </a:spcAft>
              </a:pPr>
              <a:endParaRPr>
                <a:solidFill>
                  <a:srgbClr val="3F3333"/>
                </a:solidFill>
                <a:latin typeface="Arial"/>
                <a:cs typeface="+mn-cs"/>
              </a:endParaRPr>
            </a:p>
          </p:txBody>
        </p:sp>
        <p:pic>
          <p:nvPicPr>
            <p:cNvPr id="75" name="Google Shape;75;p8"/>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76" name="Google Shape;76;p8"/>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77" name="Google Shape;77;p8"/>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78" name="Google Shape;78;p8"/>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79" name="Google Shape;79;p8"/>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80" name="Google Shape;80;p8"/>
          <p:cNvSpPr txBox="1">
            <a:spLocks noGrp="1"/>
          </p:cNvSpPr>
          <p:nvPr>
            <p:ph type="body" idx="1"/>
          </p:nvPr>
        </p:nvSpPr>
        <p:spPr>
          <a:xfrm>
            <a:off x="983225"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1" name="Google Shape;81;p8"/>
          <p:cNvSpPr txBox="1">
            <a:spLocks noGrp="1"/>
          </p:cNvSpPr>
          <p:nvPr>
            <p:ph type="body" idx="2"/>
          </p:nvPr>
        </p:nvSpPr>
        <p:spPr>
          <a:xfrm>
            <a:off x="3454050"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2" name="Google Shape;82;p8"/>
          <p:cNvSpPr txBox="1">
            <a:spLocks noGrp="1"/>
          </p:cNvSpPr>
          <p:nvPr>
            <p:ph type="body" idx="3"/>
          </p:nvPr>
        </p:nvSpPr>
        <p:spPr>
          <a:xfrm>
            <a:off x="5924876"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3" name="Google Shape;83;p8"/>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grpSp>
        <p:nvGrpSpPr>
          <p:cNvPr id="84" name="Google Shape;84;p8"/>
          <p:cNvGrpSpPr/>
          <p:nvPr/>
        </p:nvGrpSpPr>
        <p:grpSpPr>
          <a:xfrm>
            <a:off x="4172925" y="1213654"/>
            <a:ext cx="798150" cy="142397"/>
            <a:chOff x="4172925" y="1213654"/>
            <a:chExt cx="798150" cy="142397"/>
          </a:xfrm>
        </p:grpSpPr>
        <p:sp>
          <p:nvSpPr>
            <p:cNvPr id="85" name="Google Shape;85;p8"/>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86" name="Google Shape;86;p8"/>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87" name="Google Shape;87;p8"/>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extLst>
      <p:ext uri="{BB962C8B-B14F-4D97-AF65-F5344CB8AC3E}">
        <p14:creationId xmlns:p14="http://schemas.microsoft.com/office/powerpoint/2010/main" val="15869206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8"/>
        <p:cNvGrpSpPr/>
        <p:nvPr/>
      </p:nvGrpSpPr>
      <p:grpSpPr>
        <a:xfrm>
          <a:off x="0" y="0"/>
          <a:ext cx="0" cy="0"/>
          <a:chOff x="0" y="0"/>
          <a:chExt cx="0" cy="0"/>
        </a:xfrm>
      </p:grpSpPr>
      <p:grpSp>
        <p:nvGrpSpPr>
          <p:cNvPr id="89" name="Google Shape;89;p9"/>
          <p:cNvGrpSpPr/>
          <p:nvPr/>
        </p:nvGrpSpPr>
        <p:grpSpPr>
          <a:xfrm>
            <a:off x="0" y="-4"/>
            <a:ext cx="9144000" cy="5143506"/>
            <a:chOff x="0" y="-4"/>
            <a:chExt cx="9144000" cy="5143506"/>
          </a:xfrm>
        </p:grpSpPr>
        <p:pic>
          <p:nvPicPr>
            <p:cNvPr id="90" name="Google Shape;90;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91" name="Google Shape;91;p9"/>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eaLnBrk="1" fontAlgn="auto" hangingPunct="1">
                <a:spcBef>
                  <a:spcPts val="0"/>
                </a:spcBef>
                <a:spcAft>
                  <a:spcPts val="0"/>
                </a:spcAft>
              </a:pPr>
              <a:endParaRPr>
                <a:solidFill>
                  <a:srgbClr val="3F3333"/>
                </a:solidFill>
                <a:latin typeface="Arial"/>
                <a:cs typeface="+mn-cs"/>
              </a:endParaRPr>
            </a:p>
          </p:txBody>
        </p:sp>
        <p:pic>
          <p:nvPicPr>
            <p:cNvPr id="92" name="Google Shape;92;p9"/>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93" name="Google Shape;93;p9"/>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94" name="Google Shape;94;p9"/>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95" name="Google Shape;95;p9"/>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grpSp>
        <p:nvGrpSpPr>
          <p:cNvPr id="96" name="Google Shape;96;p9"/>
          <p:cNvGrpSpPr/>
          <p:nvPr/>
        </p:nvGrpSpPr>
        <p:grpSpPr>
          <a:xfrm>
            <a:off x="4172925" y="1213654"/>
            <a:ext cx="798150" cy="142397"/>
            <a:chOff x="4172925" y="1213654"/>
            <a:chExt cx="798150" cy="142397"/>
          </a:xfrm>
        </p:grpSpPr>
        <p:sp>
          <p:nvSpPr>
            <p:cNvPr id="97" name="Google Shape;97;p9"/>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98" name="Google Shape;98;p9"/>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99" name="Google Shape;99;p9"/>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
        <p:nvSpPr>
          <p:cNvPr id="100" name="Google Shape;100;p9"/>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01" name="Google Shape;101;p9"/>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spTree>
    <p:extLst>
      <p:ext uri="{BB962C8B-B14F-4D97-AF65-F5344CB8AC3E}">
        <p14:creationId xmlns:p14="http://schemas.microsoft.com/office/powerpoint/2010/main" val="30208287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2"/>
        <p:cNvGrpSpPr/>
        <p:nvPr/>
      </p:nvGrpSpPr>
      <p:grpSpPr>
        <a:xfrm>
          <a:off x="0" y="0"/>
          <a:ext cx="0" cy="0"/>
          <a:chOff x="0" y="0"/>
          <a:chExt cx="0" cy="0"/>
        </a:xfrm>
      </p:grpSpPr>
      <p:grpSp>
        <p:nvGrpSpPr>
          <p:cNvPr id="103" name="Google Shape;103;p10"/>
          <p:cNvGrpSpPr/>
          <p:nvPr/>
        </p:nvGrpSpPr>
        <p:grpSpPr>
          <a:xfrm>
            <a:off x="0" y="-4"/>
            <a:ext cx="9144000" cy="5143506"/>
            <a:chOff x="0" y="-4"/>
            <a:chExt cx="9144000" cy="5143506"/>
          </a:xfrm>
        </p:grpSpPr>
        <p:pic>
          <p:nvPicPr>
            <p:cNvPr id="104" name="Google Shape;104;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5" name="Google Shape;105;p10"/>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eaLnBrk="1" fontAlgn="auto" hangingPunct="1">
                <a:spcBef>
                  <a:spcPts val="0"/>
                </a:spcBef>
                <a:spcAft>
                  <a:spcPts val="0"/>
                </a:spcAft>
              </a:pPr>
              <a:endParaRPr>
                <a:solidFill>
                  <a:srgbClr val="3F3333"/>
                </a:solidFill>
                <a:latin typeface="Arial"/>
                <a:cs typeface="+mn-cs"/>
              </a:endParaRPr>
            </a:p>
          </p:txBody>
        </p:sp>
        <p:pic>
          <p:nvPicPr>
            <p:cNvPr id="106" name="Google Shape;106;p10"/>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107" name="Google Shape;107;p10"/>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108" name="Google Shape;108;p10"/>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109" name="Google Shape;109;p10"/>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grpSp>
        <p:nvGrpSpPr>
          <p:cNvPr id="110" name="Google Shape;110;p10"/>
          <p:cNvGrpSpPr/>
          <p:nvPr/>
        </p:nvGrpSpPr>
        <p:grpSpPr>
          <a:xfrm>
            <a:off x="4172925" y="3934854"/>
            <a:ext cx="798150" cy="142397"/>
            <a:chOff x="4172925" y="1213654"/>
            <a:chExt cx="798150" cy="142397"/>
          </a:xfrm>
        </p:grpSpPr>
        <p:sp>
          <p:nvSpPr>
            <p:cNvPr id="111" name="Google Shape;111;p10"/>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112" name="Google Shape;112;p10"/>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113" name="Google Shape;113;p10"/>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
        <p:nvSpPr>
          <p:cNvPr id="114" name="Google Shape;114;p10"/>
          <p:cNvSpPr txBox="1">
            <a:spLocks noGrp="1"/>
          </p:cNvSpPr>
          <p:nvPr>
            <p:ph type="body" idx="1"/>
          </p:nvPr>
        </p:nvSpPr>
        <p:spPr>
          <a:xfrm>
            <a:off x="855300" y="4019025"/>
            <a:ext cx="7433400" cy="506100"/>
          </a:xfrm>
          <a:prstGeom prst="rect">
            <a:avLst/>
          </a:prstGeom>
        </p:spPr>
        <p:txBody>
          <a:bodyPr spcFirstLastPara="1" wrap="square" lIns="0" tIns="0" rIns="0" bIns="0" anchor="ctr" anchorCtr="0">
            <a:noAutofit/>
          </a:bodyPr>
          <a:lstStyle>
            <a:lvl1pPr marL="457200" lvl="0" indent="-228600" algn="ctr" rtl="0">
              <a:spcBef>
                <a:spcPts val="0"/>
              </a:spcBef>
              <a:spcAft>
                <a:spcPts val="0"/>
              </a:spcAft>
              <a:buSzPts val="1200"/>
              <a:buNone/>
              <a:defRPr sz="1200"/>
            </a:lvl1pPr>
          </a:lstStyle>
          <a:p>
            <a:endParaRPr/>
          </a:p>
        </p:txBody>
      </p:sp>
      <p:sp>
        <p:nvSpPr>
          <p:cNvPr id="115" name="Google Shape;115;p10"/>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spTree>
    <p:extLst>
      <p:ext uri="{BB962C8B-B14F-4D97-AF65-F5344CB8AC3E}">
        <p14:creationId xmlns:p14="http://schemas.microsoft.com/office/powerpoint/2010/main" val="2576864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p11"/>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pic>
        <p:nvPicPr>
          <p:cNvPr id="118" name="Google Shape;118;p11"/>
          <p:cNvPicPr preferRelativeResize="0"/>
          <p:nvPr/>
        </p:nvPicPr>
        <p:blipFill>
          <a:blip r:embed="rId2">
            <a:alphaModFix/>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8437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88F5DB2-BF33-4D80-80CD-A19375C66F9D}" type="datetimeFigureOut">
              <a:rPr lang="en-US" altLang="en-US"/>
              <a:pPr>
                <a:defRPr/>
              </a:pPr>
              <a:t>1/9/22</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0F8C64BE-F0F3-42CB-9353-308953921784}" type="slidenum">
              <a:rPr lang="en-US" altLang="en-US"/>
              <a:pPr/>
              <a:t>‹#›</a:t>
            </a:fld>
            <a:endParaRPr lang="en-US" altLang="en-US"/>
          </a:p>
        </p:txBody>
      </p:sp>
    </p:spTree>
    <p:extLst>
      <p:ext uri="{BB962C8B-B14F-4D97-AF65-F5344CB8AC3E}">
        <p14:creationId xmlns:p14="http://schemas.microsoft.com/office/powerpoint/2010/main" val="4201565598"/>
      </p:ext>
    </p:extLst>
  </p:cSld>
  <p:clrMapOvr>
    <a:masterClrMapping/>
  </p:clrMapOvr>
  <p:transition>
    <p:checke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eaLnBrk="1" fontAlgn="auto" hangingPunct="1">
              <a:spcBef>
                <a:spcPts val="0"/>
              </a:spcBef>
              <a:spcAft>
                <a:spcPts val="0"/>
              </a:spcAft>
              <a:defRPr/>
            </a:pPr>
            <a:endParaRPr lang="vi-VN" altLang="en-US">
              <a:solidFill>
                <a:srgbClr val="3F3333"/>
              </a:solidFill>
              <a:latin typeface="Arial" panose="020B0604020202020204" pitchFamily="34" charset="0"/>
              <a:cs typeface="+mn-cs"/>
            </a:endParaRPr>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eaLnBrk="1" fontAlgn="auto" hangingPunct="1">
              <a:spcBef>
                <a:spcPts val="0"/>
              </a:spcBef>
              <a:spcAft>
                <a:spcPts val="0"/>
              </a:spcAft>
              <a:defRPr/>
            </a:pPr>
            <a:endParaRPr lang="vi-VN" altLang="en-US">
              <a:solidFill>
                <a:srgbClr val="3F3333"/>
              </a:solidFill>
              <a:latin typeface="Arial" panose="020B0604020202020204" pitchFamily="34" charset="0"/>
              <a:cs typeface="+mn-cs"/>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3A7292-7DA9-4FEA-BDE2-3C6E0691801B}" type="slidenum">
              <a:rPr lang="en-US" altLang="en-US">
                <a:solidFill>
                  <a:srgbClr val="A7362F"/>
                </a:solidFill>
              </a:rPr>
              <a:pPr>
                <a:defRPr/>
              </a:pPr>
              <a:t>‹#›</a:t>
            </a:fld>
            <a:endParaRPr lang="en-US" altLang="en-US">
              <a:solidFill>
                <a:srgbClr val="A7362F"/>
              </a:solidFill>
            </a:endParaRPr>
          </a:p>
        </p:txBody>
      </p:sp>
    </p:spTree>
    <p:extLst>
      <p:ext uri="{BB962C8B-B14F-4D97-AF65-F5344CB8AC3E}">
        <p14:creationId xmlns:p14="http://schemas.microsoft.com/office/powerpoint/2010/main" val="2591065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273844"/>
            <a:ext cx="7886700" cy="4358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304800" y="4683919"/>
            <a:ext cx="2286000" cy="357188"/>
          </a:xfrm>
          <a:prstGeom prst="rect">
            <a:avLst/>
          </a:prstGeom>
        </p:spPr>
        <p:txBody>
          <a:bodyPr/>
          <a:lstStyle>
            <a:lvl1pPr>
              <a:defRPr/>
            </a:lvl1pPr>
          </a:lstStyle>
          <a:p>
            <a:pPr eaLnBrk="1" fontAlgn="auto" hangingPunct="1">
              <a:spcBef>
                <a:spcPts val="0"/>
              </a:spcBef>
              <a:spcAft>
                <a:spcPts val="0"/>
              </a:spcAft>
              <a:defRPr/>
            </a:pPr>
            <a:fld id="{FC042D2A-BB04-470F-BD72-56895E89B851}" type="datetimeFigureOut">
              <a:rPr lang="en-US">
                <a:solidFill>
                  <a:srgbClr val="FFFFFF"/>
                </a:solidFill>
                <a:latin typeface="Arial"/>
                <a:cs typeface="+mn-cs"/>
              </a:rPr>
              <a:pPr eaLnBrk="1" fontAlgn="auto" hangingPunct="1">
                <a:spcBef>
                  <a:spcPts val="0"/>
                </a:spcBef>
                <a:spcAft>
                  <a:spcPts val="0"/>
                </a:spcAft>
                <a:defRPr/>
              </a:pPr>
              <a:t>1/9/22</a:t>
            </a:fld>
            <a:endParaRPr lang="en-US">
              <a:solidFill>
                <a:srgbClr val="FFFFFF"/>
              </a:solidFill>
              <a:latin typeface="Arial"/>
              <a:cs typeface="+mn-cs"/>
            </a:endParaRPr>
          </a:p>
        </p:txBody>
      </p:sp>
      <p:sp>
        <p:nvSpPr>
          <p:cNvPr id="4" name="Footer Placeholder 3"/>
          <p:cNvSpPr>
            <a:spLocks noGrp="1"/>
          </p:cNvSpPr>
          <p:nvPr>
            <p:ph type="ftr" sz="quarter" idx="11"/>
          </p:nvPr>
        </p:nvSpPr>
        <p:spPr>
          <a:xfrm>
            <a:off x="3124200" y="4683919"/>
            <a:ext cx="2895600" cy="357188"/>
          </a:xfrm>
          <a:prstGeom prst="rect">
            <a:avLst/>
          </a:prstGeom>
        </p:spPr>
        <p:txBody>
          <a:bodyPr/>
          <a:lstStyle>
            <a:lvl1pPr>
              <a:defRPr/>
            </a:lvl1pPr>
          </a:lstStyle>
          <a:p>
            <a:pPr eaLnBrk="1" fontAlgn="auto" hangingPunct="1">
              <a:spcBef>
                <a:spcPts val="0"/>
              </a:spcBef>
              <a:spcAft>
                <a:spcPts val="0"/>
              </a:spcAft>
              <a:defRPr/>
            </a:pPr>
            <a:endParaRPr lang="en-US">
              <a:solidFill>
                <a:srgbClr val="FFFFFF"/>
              </a:solidFill>
              <a:latin typeface="Arial"/>
              <a:cs typeface="+mn-cs"/>
            </a:endParaRPr>
          </a:p>
        </p:txBody>
      </p:sp>
      <p:sp>
        <p:nvSpPr>
          <p:cNvPr id="5" name="Slide Number Placeholder 4"/>
          <p:cNvSpPr>
            <a:spLocks noGrp="1"/>
          </p:cNvSpPr>
          <p:nvPr>
            <p:ph type="sldNum" sz="quarter" idx="12"/>
          </p:nvPr>
        </p:nvSpPr>
        <p:spPr/>
        <p:txBody>
          <a:bodyPr/>
          <a:lstStyle>
            <a:lvl1pPr>
              <a:defRPr/>
            </a:lvl1pPr>
          </a:lstStyle>
          <a:p>
            <a:pPr>
              <a:defRPr/>
            </a:pPr>
            <a:fld id="{35B3A05A-35A0-41DD-A8B1-13419C87EE1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5492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364C653-9068-4A4F-A343-42D02A21A77F}" type="datetimeFigureOut">
              <a:rPr lang="en-US" altLang="en-US"/>
              <a:pPr>
                <a:defRPr/>
              </a:pPr>
              <a:t>1/9/22</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FB179E56-BEF2-444A-80F1-022EEB5E1318}" type="slidenum">
              <a:rPr lang="en-US" altLang="en-US"/>
              <a:pPr/>
              <a:t>‹#›</a:t>
            </a:fld>
            <a:endParaRPr lang="en-US" altLang="en-US"/>
          </a:p>
        </p:txBody>
      </p:sp>
    </p:spTree>
    <p:extLst>
      <p:ext uri="{BB962C8B-B14F-4D97-AF65-F5344CB8AC3E}">
        <p14:creationId xmlns:p14="http://schemas.microsoft.com/office/powerpoint/2010/main" val="1162576586"/>
      </p:ext>
    </p:extLst>
  </p:cSld>
  <p:clrMapOvr>
    <a:masterClrMapping/>
  </p:clrMapOvr>
  <p:transition>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6D6DF2C-A30B-42E2-9309-289339DD0E17}" type="datetimeFigureOut">
              <a:rPr lang="en-US" altLang="en-US"/>
              <a:pPr>
                <a:defRPr/>
              </a:pPr>
              <a:t>1/9/22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EC9231C-29BC-4BD0-955A-A41CA6D37C07}" type="slidenum">
              <a:rPr lang="en-US" altLang="en-US"/>
              <a:pPr/>
              <a:t>‹#›</a:t>
            </a:fld>
            <a:endParaRPr lang="en-US" altLang="en-US"/>
          </a:p>
        </p:txBody>
      </p:sp>
    </p:spTree>
    <p:extLst>
      <p:ext uri="{BB962C8B-B14F-4D97-AF65-F5344CB8AC3E}">
        <p14:creationId xmlns:p14="http://schemas.microsoft.com/office/powerpoint/2010/main" val="2349074155"/>
      </p:ext>
    </p:extLst>
  </p:cSld>
  <p:clrMapOvr>
    <a:masterClrMapping/>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E8578D0-4238-49DA-BBED-03B5E604F263}" type="datetimeFigureOut">
              <a:rPr lang="en-US" altLang="en-US"/>
              <a:pPr>
                <a:defRPr/>
              </a:pPr>
              <a:t>1/9/22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C0664FB-D939-4104-8057-D0A02EFFE566}" type="slidenum">
              <a:rPr lang="en-US" altLang="en-US"/>
              <a:pPr/>
              <a:t>‹#›</a:t>
            </a:fld>
            <a:endParaRPr lang="en-US" altLang="en-US"/>
          </a:p>
        </p:txBody>
      </p:sp>
    </p:spTree>
    <p:extLst>
      <p:ext uri="{BB962C8B-B14F-4D97-AF65-F5344CB8AC3E}">
        <p14:creationId xmlns:p14="http://schemas.microsoft.com/office/powerpoint/2010/main" val="1965928853"/>
      </p:ext>
    </p:extLst>
  </p:cSld>
  <p:clrMapOvr>
    <a:masterClrMapping/>
  </p:clrMapOvr>
  <p:transition>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image" Target="../media/image2.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844"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fld id="{27902685-952B-4DCA-BA0B-2B2D2D3DF2AA}" type="datetimeFigureOut">
              <a:rPr lang="en-US" altLang="en-US"/>
              <a:pPr>
                <a:defRPr/>
              </a:pPr>
              <a:t>1/9/22</a:t>
            </a:fld>
            <a:endParaRPr lang="en-US" altLang="en-US"/>
          </a:p>
        </p:txBody>
      </p:sp>
      <p:sp>
        <p:nvSpPr>
          <p:cNvPr id="35845"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35846"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080C7333-820F-4AF3-BD4A-FA4493C0D98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checke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043DC70D-4AE0-4BB4-8A2F-63D52B99A637}"/>
              </a:ext>
            </a:extLst>
          </p:cNvPr>
          <p:cNvSpPr>
            <a:spLocks noGrp="1" noChangeArrowheads="1"/>
          </p:cNvSpPr>
          <p:nvPr>
            <p:ph type="title"/>
          </p:nvPr>
        </p:nvSpPr>
        <p:spPr bwMode="auto">
          <a:xfrm>
            <a:off x="628650" y="273845"/>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Text Placeholder 2">
            <a:extLst>
              <a:ext uri="{FF2B5EF4-FFF2-40B4-BE49-F238E27FC236}">
                <a16:creationId xmlns:a16="http://schemas.microsoft.com/office/drawing/2014/main" id="{D6941ED0-E19C-4A31-9B7D-61CD72E06C84}"/>
              </a:ext>
            </a:extLst>
          </p:cNvPr>
          <p:cNvSpPr>
            <a:spLocks noGrp="1" noChangeArrowheads="1"/>
          </p:cNvSpPr>
          <p:nvPr>
            <p:ph type="body" idx="1"/>
          </p:nvPr>
        </p:nvSpPr>
        <p:spPr bwMode="auto">
          <a:xfrm>
            <a:off x="628650" y="1369219"/>
            <a:ext cx="78867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A03B988-C59D-40CF-981A-CFB3632D6E4B}"/>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495">
                <a:solidFill>
                  <a:schemeClr val="tx1">
                    <a:tint val="75000"/>
                  </a:schemeClr>
                </a:solidFill>
              </a:defRPr>
            </a:lvl1pPr>
          </a:lstStyle>
          <a:p>
            <a:pPr eaLnBrk="1" fontAlgn="auto" hangingPunct="1">
              <a:spcBef>
                <a:spcPts val="0"/>
              </a:spcBef>
              <a:spcAft>
                <a:spcPts val="0"/>
              </a:spcAft>
              <a:defRPr/>
            </a:pPr>
            <a:fld id="{0E060A64-961A-4FD0-9FDE-CCDBF9EFC4C0}" type="datetimeFigureOut">
              <a:rPr lang="en-US" smtClean="0">
                <a:solidFill>
                  <a:prstClr val="black">
                    <a:tint val="75000"/>
                  </a:prstClr>
                </a:solidFill>
                <a:latin typeface="Calibri"/>
                <a:cs typeface="+mn-cs"/>
              </a:rPr>
              <a:pPr eaLnBrk="1" fontAlgn="auto" hangingPunct="1">
                <a:spcBef>
                  <a:spcPts val="0"/>
                </a:spcBef>
                <a:spcAft>
                  <a:spcPts val="0"/>
                </a:spcAft>
                <a:defRPr/>
              </a:pPr>
              <a:t>1/9/22</a:t>
            </a:fld>
            <a:endParaRPr lang="en-US">
              <a:solidFill>
                <a:prstClr val="black">
                  <a:tint val="75000"/>
                </a:prstClr>
              </a:solidFill>
              <a:latin typeface="Calibri"/>
              <a:cs typeface="+mn-cs"/>
            </a:endParaRPr>
          </a:p>
        </p:txBody>
      </p:sp>
      <p:sp>
        <p:nvSpPr>
          <p:cNvPr id="5" name="Footer Placeholder 4">
            <a:extLst>
              <a:ext uri="{FF2B5EF4-FFF2-40B4-BE49-F238E27FC236}">
                <a16:creationId xmlns:a16="http://schemas.microsoft.com/office/drawing/2014/main" id="{A4625905-89E5-4970-8A39-5210E45D2A8B}"/>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495">
                <a:solidFill>
                  <a:schemeClr val="tx1">
                    <a:tint val="75000"/>
                  </a:schemeClr>
                </a:solidFill>
              </a:defRPr>
            </a:lvl1pPr>
          </a:lstStyle>
          <a:p>
            <a:pPr eaLnBrk="1" fontAlgn="auto" hangingPunct="1">
              <a:spcBef>
                <a:spcPts val="0"/>
              </a:spcBef>
              <a:spcAft>
                <a:spcPts val="0"/>
              </a:spcAft>
              <a:defRPr/>
            </a:pPr>
            <a:endParaRPr lang="en-US">
              <a:solidFill>
                <a:prstClr val="black">
                  <a:tint val="75000"/>
                </a:prstClr>
              </a:solidFill>
              <a:latin typeface="Calibri"/>
              <a:cs typeface="+mn-cs"/>
            </a:endParaRPr>
          </a:p>
        </p:txBody>
      </p:sp>
      <p:sp>
        <p:nvSpPr>
          <p:cNvPr id="6" name="Slide Number Placeholder 5">
            <a:extLst>
              <a:ext uri="{FF2B5EF4-FFF2-40B4-BE49-F238E27FC236}">
                <a16:creationId xmlns:a16="http://schemas.microsoft.com/office/drawing/2014/main" id="{DB5DE3C7-6955-4A2E-930C-BCD6F077F29D}"/>
              </a:ext>
            </a:extLst>
          </p:cNvPr>
          <p:cNvSpPr>
            <a:spLocks noGrp="1"/>
          </p:cNvSpPr>
          <p:nvPr>
            <p:ph type="sldNum" sz="quarter" idx="4"/>
          </p:nvPr>
        </p:nvSpPr>
        <p:spPr>
          <a:xfrm>
            <a:off x="6457950" y="4767264"/>
            <a:ext cx="2057400" cy="273844"/>
          </a:xfrm>
          <a:prstGeom prst="rect">
            <a:avLst/>
          </a:prstGeom>
        </p:spPr>
        <p:txBody>
          <a:bodyPr vert="horz" wrap="square" lIns="91440" tIns="45720" rIns="91440" bIns="45720" numCol="1" anchor="ctr" anchorCtr="0" compatLnSpc="1">
            <a:prstTxWarp prst="textNoShape">
              <a:avLst/>
            </a:prstTxWarp>
          </a:bodyPr>
          <a:lstStyle>
            <a:lvl1pPr algn="r">
              <a:defRPr sz="495">
                <a:solidFill>
                  <a:srgbClr val="898989"/>
                </a:solidFill>
              </a:defRPr>
            </a:lvl1pPr>
          </a:lstStyle>
          <a:p>
            <a:pPr eaLnBrk="1" fontAlgn="auto" hangingPunct="1">
              <a:spcBef>
                <a:spcPts val="0"/>
              </a:spcBef>
              <a:spcAft>
                <a:spcPts val="0"/>
              </a:spcAft>
              <a:defRPr/>
            </a:pPr>
            <a:fld id="{E5AB8D84-E2B0-4AB8-9031-D793B50DBA11}" type="slidenum">
              <a:rPr lang="en-US" altLang="en-US" smtClean="0">
                <a:latin typeface="Calibri"/>
                <a:cs typeface="+mn-cs"/>
              </a:rPr>
              <a:pPr eaLnBrk="1" fontAlgn="auto" hangingPunct="1">
                <a:spcBef>
                  <a:spcPts val="0"/>
                </a:spcBef>
                <a:spcAft>
                  <a:spcPts val="0"/>
                </a:spcAft>
                <a:defRPr/>
              </a:pPr>
              <a:t>‹#›</a:t>
            </a:fld>
            <a:endParaRPr lang="en-US" altLang="en-US">
              <a:latin typeface="Calibri"/>
              <a:cs typeface="+mn-cs"/>
            </a:endParaRPr>
          </a:p>
        </p:txBody>
      </p:sp>
    </p:spTree>
    <p:extLst>
      <p:ext uri="{BB962C8B-B14F-4D97-AF65-F5344CB8AC3E}">
        <p14:creationId xmlns:p14="http://schemas.microsoft.com/office/powerpoint/2010/main" val="36307111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spd="slow">
    <p:randomBar dir="vert"/>
  </p:transition>
  <p:txStyles>
    <p:titleStyle>
      <a:lvl1pPr algn="l" defTabSz="376238" rtl="0" eaLnBrk="0" fontAlgn="base" hangingPunct="0">
        <a:lnSpc>
          <a:spcPct val="90000"/>
        </a:lnSpc>
        <a:spcBef>
          <a:spcPct val="0"/>
        </a:spcBef>
        <a:spcAft>
          <a:spcPct val="0"/>
        </a:spcAft>
        <a:defRPr sz="1800" kern="1200">
          <a:solidFill>
            <a:schemeClr val="tx1"/>
          </a:solidFill>
          <a:latin typeface="+mj-lt"/>
          <a:ea typeface="+mj-ea"/>
          <a:cs typeface="+mj-cs"/>
        </a:defRPr>
      </a:lvl1pPr>
      <a:lvl2pPr algn="l" defTabSz="376238" rtl="0" eaLnBrk="0" fontAlgn="base" hangingPunct="0">
        <a:lnSpc>
          <a:spcPct val="90000"/>
        </a:lnSpc>
        <a:spcBef>
          <a:spcPct val="0"/>
        </a:spcBef>
        <a:spcAft>
          <a:spcPct val="0"/>
        </a:spcAft>
        <a:defRPr sz="1800">
          <a:solidFill>
            <a:schemeClr val="tx1"/>
          </a:solidFill>
          <a:latin typeface="Calibri Light" panose="020F0302020204030204" pitchFamily="34" charset="0"/>
        </a:defRPr>
      </a:lvl2pPr>
      <a:lvl3pPr algn="l" defTabSz="376238" rtl="0" eaLnBrk="0" fontAlgn="base" hangingPunct="0">
        <a:lnSpc>
          <a:spcPct val="90000"/>
        </a:lnSpc>
        <a:spcBef>
          <a:spcPct val="0"/>
        </a:spcBef>
        <a:spcAft>
          <a:spcPct val="0"/>
        </a:spcAft>
        <a:defRPr sz="1800">
          <a:solidFill>
            <a:schemeClr val="tx1"/>
          </a:solidFill>
          <a:latin typeface="Calibri Light" panose="020F0302020204030204" pitchFamily="34" charset="0"/>
        </a:defRPr>
      </a:lvl3pPr>
      <a:lvl4pPr algn="l" defTabSz="376238" rtl="0" eaLnBrk="0" fontAlgn="base" hangingPunct="0">
        <a:lnSpc>
          <a:spcPct val="90000"/>
        </a:lnSpc>
        <a:spcBef>
          <a:spcPct val="0"/>
        </a:spcBef>
        <a:spcAft>
          <a:spcPct val="0"/>
        </a:spcAft>
        <a:defRPr sz="1800">
          <a:solidFill>
            <a:schemeClr val="tx1"/>
          </a:solidFill>
          <a:latin typeface="Calibri Light" panose="020F0302020204030204" pitchFamily="34" charset="0"/>
        </a:defRPr>
      </a:lvl4pPr>
      <a:lvl5pPr algn="l" defTabSz="376238" rtl="0" eaLnBrk="0" fontAlgn="base" hangingPunct="0">
        <a:lnSpc>
          <a:spcPct val="90000"/>
        </a:lnSpc>
        <a:spcBef>
          <a:spcPct val="0"/>
        </a:spcBef>
        <a:spcAft>
          <a:spcPct val="0"/>
        </a:spcAft>
        <a:defRPr sz="1800">
          <a:solidFill>
            <a:schemeClr val="tx1"/>
          </a:solidFill>
          <a:latin typeface="Calibri Light" panose="020F0302020204030204" pitchFamily="34" charset="0"/>
        </a:defRPr>
      </a:lvl5pPr>
      <a:lvl6pPr marL="251449" algn="l" defTabSz="377173" rtl="0" fontAlgn="base">
        <a:lnSpc>
          <a:spcPct val="90000"/>
        </a:lnSpc>
        <a:spcBef>
          <a:spcPct val="0"/>
        </a:spcBef>
        <a:spcAft>
          <a:spcPct val="0"/>
        </a:spcAft>
        <a:defRPr sz="1815">
          <a:solidFill>
            <a:schemeClr val="tx1"/>
          </a:solidFill>
          <a:latin typeface="Calibri Light" panose="020F0302020204030204" pitchFamily="34" charset="0"/>
        </a:defRPr>
      </a:lvl6pPr>
      <a:lvl7pPr marL="502898" algn="l" defTabSz="377173" rtl="0" fontAlgn="base">
        <a:lnSpc>
          <a:spcPct val="90000"/>
        </a:lnSpc>
        <a:spcBef>
          <a:spcPct val="0"/>
        </a:spcBef>
        <a:spcAft>
          <a:spcPct val="0"/>
        </a:spcAft>
        <a:defRPr sz="1815">
          <a:solidFill>
            <a:schemeClr val="tx1"/>
          </a:solidFill>
          <a:latin typeface="Calibri Light" panose="020F0302020204030204" pitchFamily="34" charset="0"/>
        </a:defRPr>
      </a:lvl7pPr>
      <a:lvl8pPr marL="754346" algn="l" defTabSz="377173" rtl="0" fontAlgn="base">
        <a:lnSpc>
          <a:spcPct val="90000"/>
        </a:lnSpc>
        <a:spcBef>
          <a:spcPct val="0"/>
        </a:spcBef>
        <a:spcAft>
          <a:spcPct val="0"/>
        </a:spcAft>
        <a:defRPr sz="1815">
          <a:solidFill>
            <a:schemeClr val="tx1"/>
          </a:solidFill>
          <a:latin typeface="Calibri Light" panose="020F0302020204030204" pitchFamily="34" charset="0"/>
        </a:defRPr>
      </a:lvl8pPr>
      <a:lvl9pPr marL="1005794" algn="l" defTabSz="377173" rtl="0" fontAlgn="base">
        <a:lnSpc>
          <a:spcPct val="90000"/>
        </a:lnSpc>
        <a:spcBef>
          <a:spcPct val="0"/>
        </a:spcBef>
        <a:spcAft>
          <a:spcPct val="0"/>
        </a:spcAft>
        <a:defRPr sz="1815">
          <a:solidFill>
            <a:schemeClr val="tx1"/>
          </a:solidFill>
          <a:latin typeface="Calibri Light" panose="020F0302020204030204" pitchFamily="34" charset="0"/>
        </a:defRPr>
      </a:lvl9pPr>
    </p:titleStyle>
    <p:bodyStyle>
      <a:lvl1pPr marL="94060" indent="-94060" algn="l" defTabSz="376238" rtl="0" eaLnBrk="0" fontAlgn="base" hangingPunct="0">
        <a:lnSpc>
          <a:spcPct val="90000"/>
        </a:lnSpc>
        <a:spcBef>
          <a:spcPts val="413"/>
        </a:spcBef>
        <a:spcAft>
          <a:spcPct val="0"/>
        </a:spcAft>
        <a:buFont typeface="Arial" panose="020B0604020202020204" pitchFamily="34" charset="0"/>
        <a:buChar char="•"/>
        <a:defRPr sz="1125" kern="1200">
          <a:solidFill>
            <a:schemeClr val="tx1"/>
          </a:solidFill>
          <a:latin typeface="+mn-lt"/>
          <a:ea typeface="+mn-ea"/>
          <a:cs typeface="+mn-cs"/>
        </a:defRPr>
      </a:lvl1pPr>
      <a:lvl2pPr marL="282179" indent="-94060" algn="l" defTabSz="376238" rtl="0" eaLnBrk="0" fontAlgn="base" hangingPunct="0">
        <a:lnSpc>
          <a:spcPct val="90000"/>
        </a:lnSpc>
        <a:spcBef>
          <a:spcPts val="206"/>
        </a:spcBef>
        <a:spcAft>
          <a:spcPct val="0"/>
        </a:spcAft>
        <a:buFont typeface="Arial" panose="020B0604020202020204" pitchFamily="34" charset="0"/>
        <a:buChar char="•"/>
        <a:defRPr kern="1200">
          <a:solidFill>
            <a:schemeClr val="tx1"/>
          </a:solidFill>
          <a:latin typeface="+mn-lt"/>
          <a:ea typeface="+mn-ea"/>
          <a:cs typeface="+mn-cs"/>
        </a:defRPr>
      </a:lvl2pPr>
      <a:lvl3pPr marL="470297" indent="-94060" algn="l" defTabSz="376238" rtl="0" eaLnBrk="0" fontAlgn="base" hangingPunct="0">
        <a:lnSpc>
          <a:spcPct val="90000"/>
        </a:lnSpc>
        <a:spcBef>
          <a:spcPts val="206"/>
        </a:spcBef>
        <a:spcAft>
          <a:spcPct val="0"/>
        </a:spcAft>
        <a:buFont typeface="Arial" panose="020B0604020202020204" pitchFamily="34" charset="0"/>
        <a:buChar char="•"/>
        <a:defRPr sz="825" kern="1200">
          <a:solidFill>
            <a:schemeClr val="tx1"/>
          </a:solidFill>
          <a:latin typeface="+mn-lt"/>
          <a:ea typeface="+mn-ea"/>
          <a:cs typeface="+mn-cs"/>
        </a:defRPr>
      </a:lvl3pPr>
      <a:lvl4pPr marL="659606" indent="-94060" algn="l" defTabSz="376238" rtl="0" eaLnBrk="0" fontAlgn="base" hangingPunct="0">
        <a:lnSpc>
          <a:spcPct val="90000"/>
        </a:lnSpc>
        <a:spcBef>
          <a:spcPts val="206"/>
        </a:spcBef>
        <a:spcAft>
          <a:spcPct val="0"/>
        </a:spcAft>
        <a:buFont typeface="Arial" panose="020B0604020202020204" pitchFamily="34" charset="0"/>
        <a:buChar char="•"/>
        <a:defRPr sz="675" kern="1200">
          <a:solidFill>
            <a:schemeClr val="tx1"/>
          </a:solidFill>
          <a:latin typeface="+mn-lt"/>
          <a:ea typeface="+mn-ea"/>
          <a:cs typeface="+mn-cs"/>
        </a:defRPr>
      </a:lvl4pPr>
      <a:lvl5pPr marL="847725" indent="-94060" algn="l" defTabSz="376238" rtl="0" eaLnBrk="0" fontAlgn="base" hangingPunct="0">
        <a:lnSpc>
          <a:spcPct val="90000"/>
        </a:lnSpc>
        <a:spcBef>
          <a:spcPts val="206"/>
        </a:spcBef>
        <a:spcAft>
          <a:spcPct val="0"/>
        </a:spcAft>
        <a:buFont typeface="Arial" panose="020B0604020202020204" pitchFamily="34" charset="0"/>
        <a:buChar char="•"/>
        <a:defRPr sz="675" kern="1200">
          <a:solidFill>
            <a:schemeClr val="tx1"/>
          </a:solidFill>
          <a:latin typeface="+mn-lt"/>
          <a:ea typeface="+mn-ea"/>
          <a:cs typeface="+mn-cs"/>
        </a:defRPr>
      </a:lvl5pPr>
      <a:lvl6pPr marL="1037225" indent="-94293" algn="l" defTabSz="377173" rtl="0" eaLnBrk="1" latinLnBrk="0" hangingPunct="1">
        <a:lnSpc>
          <a:spcPct val="90000"/>
        </a:lnSpc>
        <a:spcBef>
          <a:spcPts val="206"/>
        </a:spcBef>
        <a:buFont typeface="Arial" panose="020B0604020202020204" pitchFamily="34" charset="0"/>
        <a:buChar char="•"/>
        <a:defRPr sz="743" kern="1200">
          <a:solidFill>
            <a:schemeClr val="tx1"/>
          </a:solidFill>
          <a:latin typeface="+mn-lt"/>
          <a:ea typeface="+mn-ea"/>
          <a:cs typeface="+mn-cs"/>
        </a:defRPr>
      </a:lvl6pPr>
      <a:lvl7pPr marL="1225812" indent="-94293" algn="l" defTabSz="377173" rtl="0" eaLnBrk="1" latinLnBrk="0" hangingPunct="1">
        <a:lnSpc>
          <a:spcPct val="90000"/>
        </a:lnSpc>
        <a:spcBef>
          <a:spcPts val="206"/>
        </a:spcBef>
        <a:buFont typeface="Arial" panose="020B0604020202020204" pitchFamily="34" charset="0"/>
        <a:buChar char="•"/>
        <a:defRPr sz="743" kern="1200">
          <a:solidFill>
            <a:schemeClr val="tx1"/>
          </a:solidFill>
          <a:latin typeface="+mn-lt"/>
          <a:ea typeface="+mn-ea"/>
          <a:cs typeface="+mn-cs"/>
        </a:defRPr>
      </a:lvl7pPr>
      <a:lvl8pPr marL="1414398" indent="-94293" algn="l" defTabSz="377173" rtl="0" eaLnBrk="1" latinLnBrk="0" hangingPunct="1">
        <a:lnSpc>
          <a:spcPct val="90000"/>
        </a:lnSpc>
        <a:spcBef>
          <a:spcPts val="206"/>
        </a:spcBef>
        <a:buFont typeface="Arial" panose="020B0604020202020204" pitchFamily="34" charset="0"/>
        <a:buChar char="•"/>
        <a:defRPr sz="743" kern="1200">
          <a:solidFill>
            <a:schemeClr val="tx1"/>
          </a:solidFill>
          <a:latin typeface="+mn-lt"/>
          <a:ea typeface="+mn-ea"/>
          <a:cs typeface="+mn-cs"/>
        </a:defRPr>
      </a:lvl8pPr>
      <a:lvl9pPr marL="1602985" indent="-94293" algn="l" defTabSz="377173" rtl="0" eaLnBrk="1" latinLnBrk="0" hangingPunct="1">
        <a:lnSpc>
          <a:spcPct val="90000"/>
        </a:lnSpc>
        <a:spcBef>
          <a:spcPts val="206"/>
        </a:spcBef>
        <a:buFont typeface="Arial" panose="020B0604020202020204" pitchFamily="34" charset="0"/>
        <a:buChar char="•"/>
        <a:defRPr sz="743" kern="1200">
          <a:solidFill>
            <a:schemeClr val="tx1"/>
          </a:solidFill>
          <a:latin typeface="+mn-lt"/>
          <a:ea typeface="+mn-ea"/>
          <a:cs typeface="+mn-cs"/>
        </a:defRPr>
      </a:lvl9pPr>
    </p:bodyStyle>
    <p:otherStyle>
      <a:defPPr>
        <a:defRPr lang="en-US"/>
      </a:defPPr>
      <a:lvl1pPr marL="0" algn="l" defTabSz="377173" rtl="0" eaLnBrk="1" latinLnBrk="0" hangingPunct="1">
        <a:defRPr sz="743" kern="1200">
          <a:solidFill>
            <a:schemeClr val="tx1"/>
          </a:solidFill>
          <a:latin typeface="+mn-lt"/>
          <a:ea typeface="+mn-ea"/>
          <a:cs typeface="+mn-cs"/>
        </a:defRPr>
      </a:lvl1pPr>
      <a:lvl2pPr marL="188587" algn="l" defTabSz="377173" rtl="0" eaLnBrk="1" latinLnBrk="0" hangingPunct="1">
        <a:defRPr sz="743" kern="1200">
          <a:solidFill>
            <a:schemeClr val="tx1"/>
          </a:solidFill>
          <a:latin typeface="+mn-lt"/>
          <a:ea typeface="+mn-ea"/>
          <a:cs typeface="+mn-cs"/>
        </a:defRPr>
      </a:lvl2pPr>
      <a:lvl3pPr marL="377173" algn="l" defTabSz="377173" rtl="0" eaLnBrk="1" latinLnBrk="0" hangingPunct="1">
        <a:defRPr sz="743" kern="1200">
          <a:solidFill>
            <a:schemeClr val="tx1"/>
          </a:solidFill>
          <a:latin typeface="+mn-lt"/>
          <a:ea typeface="+mn-ea"/>
          <a:cs typeface="+mn-cs"/>
        </a:defRPr>
      </a:lvl3pPr>
      <a:lvl4pPr marL="565760" algn="l" defTabSz="377173" rtl="0" eaLnBrk="1" latinLnBrk="0" hangingPunct="1">
        <a:defRPr sz="743" kern="1200">
          <a:solidFill>
            <a:schemeClr val="tx1"/>
          </a:solidFill>
          <a:latin typeface="+mn-lt"/>
          <a:ea typeface="+mn-ea"/>
          <a:cs typeface="+mn-cs"/>
        </a:defRPr>
      </a:lvl4pPr>
      <a:lvl5pPr marL="754346" algn="l" defTabSz="377173" rtl="0" eaLnBrk="1" latinLnBrk="0" hangingPunct="1">
        <a:defRPr sz="743" kern="1200">
          <a:solidFill>
            <a:schemeClr val="tx1"/>
          </a:solidFill>
          <a:latin typeface="+mn-lt"/>
          <a:ea typeface="+mn-ea"/>
          <a:cs typeface="+mn-cs"/>
        </a:defRPr>
      </a:lvl5pPr>
      <a:lvl6pPr marL="942932" algn="l" defTabSz="377173" rtl="0" eaLnBrk="1" latinLnBrk="0" hangingPunct="1">
        <a:defRPr sz="743" kern="1200">
          <a:solidFill>
            <a:schemeClr val="tx1"/>
          </a:solidFill>
          <a:latin typeface="+mn-lt"/>
          <a:ea typeface="+mn-ea"/>
          <a:cs typeface="+mn-cs"/>
        </a:defRPr>
      </a:lvl6pPr>
      <a:lvl7pPr marL="1131518" algn="l" defTabSz="377173" rtl="0" eaLnBrk="1" latinLnBrk="0" hangingPunct="1">
        <a:defRPr sz="743" kern="1200">
          <a:solidFill>
            <a:schemeClr val="tx1"/>
          </a:solidFill>
          <a:latin typeface="+mn-lt"/>
          <a:ea typeface="+mn-ea"/>
          <a:cs typeface="+mn-cs"/>
        </a:defRPr>
      </a:lvl7pPr>
      <a:lvl8pPr marL="1320105" algn="l" defTabSz="377173" rtl="0" eaLnBrk="1" latinLnBrk="0" hangingPunct="1">
        <a:defRPr sz="743" kern="1200">
          <a:solidFill>
            <a:schemeClr val="tx1"/>
          </a:solidFill>
          <a:latin typeface="+mn-lt"/>
          <a:ea typeface="+mn-ea"/>
          <a:cs typeface="+mn-cs"/>
        </a:defRPr>
      </a:lvl8pPr>
      <a:lvl9pPr marL="1508692" algn="l" defTabSz="377173" rtl="0" eaLnBrk="1" latinLnBrk="0" hangingPunct="1">
        <a:defRPr sz="74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eaLnBrk="1" hangingPunct="1">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eaLnBrk="1" hangingPunct="1">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eaLnBrk="1" hangingPunct="1">
              <a:defRPr/>
            </a:pPr>
            <a:fld id="{6D03CAC9-04CC-4BAE-B4C4-79185EFC1EE2}" type="slidenum">
              <a:rPr lang="en-US">
                <a:solidFill>
                  <a:srgbClr val="000000"/>
                </a:solidFill>
                <a:cs typeface="+mn-cs"/>
              </a:rPr>
              <a:pPr eaLnBrk="1" hangingPunct="1">
                <a:defRPr/>
              </a:pPr>
              <a:t>‹#›</a:t>
            </a:fld>
            <a:endParaRPr lang="en-US">
              <a:solidFill>
                <a:srgbClr val="000000"/>
              </a:solidFill>
              <a:cs typeface="+mn-cs"/>
            </a:endParaRPr>
          </a:p>
        </p:txBody>
      </p:sp>
    </p:spTree>
    <p:extLst>
      <p:ext uri="{BB962C8B-B14F-4D97-AF65-F5344CB8AC3E}">
        <p14:creationId xmlns:p14="http://schemas.microsoft.com/office/powerpoint/2010/main" val="214526780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5"/>
          <p:cNvPicPr>
            <a:picLocks noChangeAspect="1"/>
          </p:cNvPicPr>
          <p:nvPr userDrawn="1"/>
        </p:nvPicPr>
        <p:blipFill>
          <a:blip r:embed="rId7">
            <a:extLst>
              <a:ext uri="{28A0092B-C50C-407E-A947-70E740481C1C}">
                <a14:useLocalDpi xmlns:a14="http://schemas.microsoft.com/office/drawing/2010/main" val="0"/>
              </a:ext>
            </a:extLst>
          </a:blip>
          <a:srcRect t="61421" b="609"/>
          <a:stretch>
            <a:fillRect/>
          </a:stretch>
        </p:blipFill>
        <p:spPr bwMode="auto">
          <a:xfrm>
            <a:off x="12701" y="14287"/>
            <a:ext cx="9129713"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rcRect t="22717"/>
          <a:stretch>
            <a:fillRect/>
          </a:stretch>
        </p:blipFill>
        <p:spPr bwMode="auto">
          <a:xfrm>
            <a:off x="74613" y="1"/>
            <a:ext cx="976312" cy="88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2286000" y="1913878"/>
            <a:ext cx="4572000" cy="170368"/>
          </a:xfrm>
          <a:prstGeom prst="rect">
            <a:avLst/>
          </a:prstGeom>
        </p:spPr>
        <p:txBody>
          <a:bodyPr>
            <a:spAutoFit/>
          </a:bodyPr>
          <a:lstStyle/>
          <a:p>
            <a:pPr algn="just" defTabSz="257175" eaLnBrk="1" fontAlgn="auto" hangingPunct="1">
              <a:lnSpc>
                <a:spcPct val="150000"/>
              </a:lnSpc>
              <a:spcBef>
                <a:spcPts val="0"/>
              </a:spcBef>
              <a:spcAft>
                <a:spcPts val="0"/>
              </a:spcAft>
              <a:defRPr/>
            </a:pPr>
            <a:r>
              <a:rPr lang="zh-CN" altLang="en-US" sz="338" dirty="0">
                <a:solidFill>
                  <a:prstClr val="white">
                    <a:alpha val="0"/>
                  </a:prstClr>
                </a:solidFill>
                <a:latin typeface="Microsoft YaHei" panose="020B0503020204020204" pitchFamily="34" charset="-122"/>
                <a:ea typeface="Microsoft YaHei" panose="020B0503020204020204" pitchFamily="34" charset="-122"/>
              </a:rPr>
              <a:t>感谢您下载包图网平台上提供的</a:t>
            </a:r>
            <a:r>
              <a:rPr lang="en-US" altLang="zh-CN" sz="338" dirty="0">
                <a:solidFill>
                  <a:prstClr val="white">
                    <a:alpha val="0"/>
                  </a:prstClr>
                </a:solidFill>
                <a:latin typeface="Microsoft YaHei" panose="020B0503020204020204" pitchFamily="34" charset="-122"/>
                <a:ea typeface="Microsoft YaHei" panose="020B0503020204020204" pitchFamily="34" charset="-122"/>
              </a:rPr>
              <a:t>PPT</a:t>
            </a:r>
            <a:r>
              <a:rPr lang="zh-CN" altLang="en-US" sz="338" dirty="0">
                <a:solidFill>
                  <a:prstClr val="white">
                    <a:alpha val="0"/>
                  </a:prstClr>
                </a:solidFill>
                <a:latin typeface="Microsoft YaHei" panose="020B0503020204020204" pitchFamily="34" charset="-122"/>
                <a:ea typeface="Microsoft YaHei"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338" dirty="0">
              <a:solidFill>
                <a:prstClr val="white">
                  <a:alpha val="0"/>
                </a:prst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6404869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514350" rtl="0" eaLnBrk="0" fontAlgn="base" hangingPunct="0">
        <a:lnSpc>
          <a:spcPct val="90000"/>
        </a:lnSpc>
        <a:spcBef>
          <a:spcPct val="0"/>
        </a:spcBef>
        <a:spcAft>
          <a:spcPct val="0"/>
        </a:spcAft>
        <a:defRPr sz="2475"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75">
          <a:solidFill>
            <a:schemeClr val="tx1"/>
          </a:solidFill>
          <a:latin typeface="Calibri Light" pitchFamily="34" charset="0"/>
        </a:defRPr>
      </a:lvl2pPr>
      <a:lvl3pPr algn="l" defTabSz="514350" rtl="0" eaLnBrk="0" fontAlgn="base" hangingPunct="0">
        <a:lnSpc>
          <a:spcPct val="90000"/>
        </a:lnSpc>
        <a:spcBef>
          <a:spcPct val="0"/>
        </a:spcBef>
        <a:spcAft>
          <a:spcPct val="0"/>
        </a:spcAft>
        <a:defRPr sz="2475">
          <a:solidFill>
            <a:schemeClr val="tx1"/>
          </a:solidFill>
          <a:latin typeface="Calibri Light" pitchFamily="34" charset="0"/>
        </a:defRPr>
      </a:lvl3pPr>
      <a:lvl4pPr algn="l" defTabSz="514350" rtl="0" eaLnBrk="0" fontAlgn="base" hangingPunct="0">
        <a:lnSpc>
          <a:spcPct val="90000"/>
        </a:lnSpc>
        <a:spcBef>
          <a:spcPct val="0"/>
        </a:spcBef>
        <a:spcAft>
          <a:spcPct val="0"/>
        </a:spcAft>
        <a:defRPr sz="2475">
          <a:solidFill>
            <a:schemeClr val="tx1"/>
          </a:solidFill>
          <a:latin typeface="Calibri Light" pitchFamily="34" charset="0"/>
        </a:defRPr>
      </a:lvl4pPr>
      <a:lvl5pPr algn="l" defTabSz="514350" rtl="0" eaLnBrk="0" fontAlgn="base" hangingPunct="0">
        <a:lnSpc>
          <a:spcPct val="90000"/>
        </a:lnSpc>
        <a:spcBef>
          <a:spcPct val="0"/>
        </a:spcBef>
        <a:spcAft>
          <a:spcPct val="0"/>
        </a:spcAft>
        <a:defRPr sz="2475">
          <a:solidFill>
            <a:schemeClr val="tx1"/>
          </a:solidFill>
          <a:latin typeface="Calibri Light" pitchFamily="34" charset="0"/>
        </a:defRPr>
      </a:lvl5pPr>
      <a:lvl6pPr marL="342900" algn="l" defTabSz="514350" rtl="0" fontAlgn="base">
        <a:lnSpc>
          <a:spcPct val="90000"/>
        </a:lnSpc>
        <a:spcBef>
          <a:spcPct val="0"/>
        </a:spcBef>
        <a:spcAft>
          <a:spcPct val="0"/>
        </a:spcAft>
        <a:defRPr sz="2475">
          <a:solidFill>
            <a:schemeClr val="tx1"/>
          </a:solidFill>
          <a:latin typeface="Calibri Light" pitchFamily="34" charset="0"/>
        </a:defRPr>
      </a:lvl6pPr>
      <a:lvl7pPr marL="685800" algn="l" defTabSz="514350" rtl="0" fontAlgn="base">
        <a:lnSpc>
          <a:spcPct val="90000"/>
        </a:lnSpc>
        <a:spcBef>
          <a:spcPct val="0"/>
        </a:spcBef>
        <a:spcAft>
          <a:spcPct val="0"/>
        </a:spcAft>
        <a:defRPr sz="2475">
          <a:solidFill>
            <a:schemeClr val="tx1"/>
          </a:solidFill>
          <a:latin typeface="Calibri Light" pitchFamily="34" charset="0"/>
        </a:defRPr>
      </a:lvl7pPr>
      <a:lvl8pPr marL="1028700" algn="l" defTabSz="514350" rtl="0" fontAlgn="base">
        <a:lnSpc>
          <a:spcPct val="90000"/>
        </a:lnSpc>
        <a:spcBef>
          <a:spcPct val="0"/>
        </a:spcBef>
        <a:spcAft>
          <a:spcPct val="0"/>
        </a:spcAft>
        <a:defRPr sz="2475">
          <a:solidFill>
            <a:schemeClr val="tx1"/>
          </a:solidFill>
          <a:latin typeface="Calibri Light" pitchFamily="34" charset="0"/>
        </a:defRPr>
      </a:lvl8pPr>
      <a:lvl9pPr marL="1371600" algn="l" defTabSz="514350" rtl="0" fontAlgn="base">
        <a:lnSpc>
          <a:spcPct val="90000"/>
        </a:lnSpc>
        <a:spcBef>
          <a:spcPct val="0"/>
        </a:spcBef>
        <a:spcAft>
          <a:spcPct val="0"/>
        </a:spcAft>
        <a:defRPr sz="2475">
          <a:solidFill>
            <a:schemeClr val="tx1"/>
          </a:solidFill>
          <a:latin typeface="Calibri Light"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7288"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latin typeface="Tahoma" pitchFamily="34" charset="0"/>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latin typeface="Tahoma" pitchFamily="34" charset="0"/>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71AD9CB-7B55-408A-A9B9-E03A776E691A}" type="slidenum">
              <a:rPr lang="en-US" smtClean="0">
                <a:solidFill>
                  <a:prstClr val="black">
                    <a:tint val="75000"/>
                  </a:prstClr>
                </a:solidFill>
                <a:latin typeface="Tahoma" pitchFamily="34" charset="0"/>
                <a:cs typeface="+mn-cs"/>
              </a:rPr>
              <a:pPr>
                <a:defRPr/>
              </a:pPr>
              <a:t>‹#›</a:t>
            </a:fld>
            <a:endParaRPr lang="en-US">
              <a:solidFill>
                <a:prstClr val="black">
                  <a:tint val="75000"/>
                </a:prstClr>
              </a:solidFill>
              <a:latin typeface="Tahoma" pitchFamily="34" charset="0"/>
              <a:cs typeface="+mn-cs"/>
            </a:endParaRPr>
          </a:p>
        </p:txBody>
      </p:sp>
    </p:spTree>
    <p:extLst>
      <p:ext uri="{BB962C8B-B14F-4D97-AF65-F5344CB8AC3E}">
        <p14:creationId xmlns:p14="http://schemas.microsoft.com/office/powerpoint/2010/main" val="190252157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34" r:id="rId12"/>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3075" y="621650"/>
            <a:ext cx="7177800" cy="7737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1pPr>
            <a:lvl2pPr lvl="1"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2pPr>
            <a:lvl3pPr lvl="2"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3pPr>
            <a:lvl4pPr lvl="3"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4pPr>
            <a:lvl5pPr lvl="4"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5pPr>
            <a:lvl6pPr lvl="5"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6pPr>
            <a:lvl7pPr lvl="6"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7pPr>
            <a:lvl8pPr lvl="7"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8pPr>
            <a:lvl9pPr lvl="8"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983075" y="1452925"/>
            <a:ext cx="7177800" cy="26745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3"/>
              </a:buClr>
              <a:buSzPts val="2000"/>
              <a:buFont typeface="Merriweather Light"/>
              <a:buChar char="●"/>
              <a:defRPr sz="2000">
                <a:solidFill>
                  <a:schemeClr val="dk1"/>
                </a:solidFill>
                <a:latin typeface="Merriweather Light"/>
                <a:ea typeface="Merriweather Light"/>
                <a:cs typeface="Merriweather Light"/>
                <a:sym typeface="Merriweather Light"/>
              </a:defRPr>
            </a:lvl1pPr>
            <a:lvl2pPr marL="914400" lvl="1" indent="-355600" rtl="0">
              <a:lnSpc>
                <a:spcPct val="115000"/>
              </a:lnSpc>
              <a:spcBef>
                <a:spcPts val="600"/>
              </a:spcBef>
              <a:spcAft>
                <a:spcPts val="0"/>
              </a:spcAft>
              <a:buClr>
                <a:schemeClr val="accent2"/>
              </a:buClr>
              <a:buSzPts val="2000"/>
              <a:buFont typeface="Merriweather Light"/>
              <a:buChar char="○"/>
              <a:defRPr sz="2000">
                <a:solidFill>
                  <a:schemeClr val="dk1"/>
                </a:solidFill>
                <a:latin typeface="Merriweather Light"/>
                <a:ea typeface="Merriweather Light"/>
                <a:cs typeface="Merriweather Light"/>
                <a:sym typeface="Merriweather Light"/>
              </a:defRPr>
            </a:lvl2pPr>
            <a:lvl3pPr marL="1371600" lvl="2" indent="-355600" rtl="0">
              <a:lnSpc>
                <a:spcPct val="115000"/>
              </a:lnSpc>
              <a:spcBef>
                <a:spcPts val="600"/>
              </a:spcBef>
              <a:spcAft>
                <a:spcPts val="0"/>
              </a:spcAft>
              <a:buClr>
                <a:schemeClr val="accent1"/>
              </a:buClr>
              <a:buSzPts val="2000"/>
              <a:buFont typeface="Merriweather Light"/>
              <a:buChar char="■"/>
              <a:defRPr sz="2000">
                <a:solidFill>
                  <a:schemeClr val="dk1"/>
                </a:solidFill>
                <a:latin typeface="Merriweather Light"/>
                <a:ea typeface="Merriweather Light"/>
                <a:cs typeface="Merriweather Light"/>
                <a:sym typeface="Merriweather Light"/>
              </a:defRPr>
            </a:lvl3pPr>
            <a:lvl4pPr marL="1828800" lvl="3"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4pPr>
            <a:lvl5pPr marL="2286000" lvl="4"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5pPr>
            <a:lvl6pPr marL="2743200" lvl="5"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6pPr>
            <a:lvl7pPr marL="3200400" lvl="6"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7pPr>
            <a:lvl8pPr marL="3657600" lvl="7"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8pPr>
            <a:lvl9pPr marL="4114800" lvl="8" indent="-355600" rtl="0">
              <a:lnSpc>
                <a:spcPct val="115000"/>
              </a:lnSpc>
              <a:spcBef>
                <a:spcPts val="600"/>
              </a:spcBef>
              <a:spcAft>
                <a:spcPts val="60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9pPr>
          </a:lstStyle>
          <a:p>
            <a:endParaRPr/>
          </a:p>
        </p:txBody>
      </p:sp>
      <p:sp>
        <p:nvSpPr>
          <p:cNvPr id="8" name="Google Shape;8;p1"/>
          <p:cNvSpPr txBox="1">
            <a:spLocks noGrp="1"/>
          </p:cNvSpPr>
          <p:nvPr>
            <p:ph type="sldNum" idx="12"/>
          </p:nvPr>
        </p:nvSpPr>
        <p:spPr>
          <a:xfrm>
            <a:off x="4297650" y="4525025"/>
            <a:ext cx="548700" cy="368700"/>
          </a:xfrm>
          <a:prstGeom prst="rect">
            <a:avLst/>
          </a:prstGeom>
          <a:noFill/>
          <a:ln>
            <a:noFill/>
          </a:ln>
        </p:spPr>
        <p:txBody>
          <a:bodyPr spcFirstLastPara="1" wrap="square" lIns="0" tIns="0" rIns="0" bIns="0" anchor="ctr" anchorCtr="0">
            <a:noAutofit/>
          </a:bodyPr>
          <a:lstStyle>
            <a:lvl1pPr lvl="0" algn="ctr" rtl="0">
              <a:buNone/>
              <a:defRPr sz="1300">
                <a:solidFill>
                  <a:schemeClr val="accent5"/>
                </a:solidFill>
                <a:latin typeface="Abril Fatface"/>
                <a:ea typeface="Abril Fatface"/>
                <a:cs typeface="Abril Fatface"/>
                <a:sym typeface="Abril Fatface"/>
              </a:defRPr>
            </a:lvl1pPr>
            <a:lvl2pPr lvl="1" algn="ctr" rtl="0">
              <a:buNone/>
              <a:defRPr sz="1300">
                <a:solidFill>
                  <a:schemeClr val="accent5"/>
                </a:solidFill>
                <a:latin typeface="Abril Fatface"/>
                <a:ea typeface="Abril Fatface"/>
                <a:cs typeface="Abril Fatface"/>
                <a:sym typeface="Abril Fatface"/>
              </a:defRPr>
            </a:lvl2pPr>
            <a:lvl3pPr lvl="2" algn="ctr" rtl="0">
              <a:buNone/>
              <a:defRPr sz="1300">
                <a:solidFill>
                  <a:schemeClr val="accent5"/>
                </a:solidFill>
                <a:latin typeface="Abril Fatface"/>
                <a:ea typeface="Abril Fatface"/>
                <a:cs typeface="Abril Fatface"/>
                <a:sym typeface="Abril Fatface"/>
              </a:defRPr>
            </a:lvl3pPr>
            <a:lvl4pPr lvl="3" algn="ctr" rtl="0">
              <a:buNone/>
              <a:defRPr sz="1300">
                <a:solidFill>
                  <a:schemeClr val="accent5"/>
                </a:solidFill>
                <a:latin typeface="Abril Fatface"/>
                <a:ea typeface="Abril Fatface"/>
                <a:cs typeface="Abril Fatface"/>
                <a:sym typeface="Abril Fatface"/>
              </a:defRPr>
            </a:lvl4pPr>
            <a:lvl5pPr lvl="4" algn="ctr" rtl="0">
              <a:buNone/>
              <a:defRPr sz="1300">
                <a:solidFill>
                  <a:schemeClr val="accent5"/>
                </a:solidFill>
                <a:latin typeface="Abril Fatface"/>
                <a:ea typeface="Abril Fatface"/>
                <a:cs typeface="Abril Fatface"/>
                <a:sym typeface="Abril Fatface"/>
              </a:defRPr>
            </a:lvl5pPr>
            <a:lvl6pPr lvl="5" algn="ctr" rtl="0">
              <a:buNone/>
              <a:defRPr sz="1300">
                <a:solidFill>
                  <a:schemeClr val="accent5"/>
                </a:solidFill>
                <a:latin typeface="Abril Fatface"/>
                <a:ea typeface="Abril Fatface"/>
                <a:cs typeface="Abril Fatface"/>
                <a:sym typeface="Abril Fatface"/>
              </a:defRPr>
            </a:lvl6pPr>
            <a:lvl7pPr lvl="6" algn="ctr" rtl="0">
              <a:buNone/>
              <a:defRPr sz="1300">
                <a:solidFill>
                  <a:schemeClr val="accent5"/>
                </a:solidFill>
                <a:latin typeface="Abril Fatface"/>
                <a:ea typeface="Abril Fatface"/>
                <a:cs typeface="Abril Fatface"/>
                <a:sym typeface="Abril Fatface"/>
              </a:defRPr>
            </a:lvl7pPr>
            <a:lvl8pPr lvl="7" algn="ctr" rtl="0">
              <a:buNone/>
              <a:defRPr sz="1300">
                <a:solidFill>
                  <a:schemeClr val="accent5"/>
                </a:solidFill>
                <a:latin typeface="Abril Fatface"/>
                <a:ea typeface="Abril Fatface"/>
                <a:cs typeface="Abril Fatface"/>
                <a:sym typeface="Abril Fatface"/>
              </a:defRPr>
            </a:lvl8pPr>
            <a:lvl9pPr lvl="8" algn="ctr" rtl="0">
              <a:buNone/>
              <a:defRPr sz="1300">
                <a:solidFill>
                  <a:schemeClr val="accent5"/>
                </a:solidFill>
                <a:latin typeface="Abril Fatface"/>
                <a:ea typeface="Abril Fatface"/>
                <a:cs typeface="Abril Fatface"/>
                <a:sym typeface="Abril Fatface"/>
              </a:defRPr>
            </a:lvl9pPr>
          </a:lstStyle>
          <a:p>
            <a:pPr eaLnBrk="1" fontAlgn="auto" hangingPunct="1">
              <a:spcBef>
                <a:spcPts val="0"/>
              </a:spcBef>
              <a:spcAft>
                <a:spcPts val="0"/>
              </a:spcAft>
            </a:pPr>
            <a:fld id="{00000000-1234-1234-1234-123412341234}" type="slidenum">
              <a:rPr lang="en">
                <a:solidFill>
                  <a:srgbClr val="A7362F"/>
                </a:solidFill>
              </a:rPr>
              <a:pPr eaLnBrk="1" fontAlgn="auto" hangingPunct="1">
                <a:spcBef>
                  <a:spcPts val="0"/>
                </a:spcBef>
                <a:spcAft>
                  <a:spcPts val="0"/>
                </a:spcAft>
              </a:pPr>
              <a:t>‹#›</a:t>
            </a:fld>
            <a:endParaRPr>
              <a:solidFill>
                <a:srgbClr val="A7362F"/>
              </a:solidFill>
            </a:endParaRPr>
          </a:p>
        </p:txBody>
      </p:sp>
    </p:spTree>
    <p:extLst>
      <p:ext uri="{BB962C8B-B14F-4D97-AF65-F5344CB8AC3E}">
        <p14:creationId xmlns:p14="http://schemas.microsoft.com/office/powerpoint/2010/main" val="180462423"/>
      </p:ext>
    </p:extLst>
  </p:cSld>
  <p:clrMap bg1="lt1" tx1="dk1" bg2="dk2" tx2="lt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13413" y="1402523"/>
            <a:ext cx="7583723" cy="715581"/>
          </a:xfrm>
          <a:prstGeom prst="rect">
            <a:avLst/>
          </a:prstGeom>
          <a:noFill/>
        </p:spPr>
        <p:txBody>
          <a:bodyPr wrap="square" rtlCol="0">
            <a:spAutoFit/>
          </a:bodyPr>
          <a:lstStyle/>
          <a:p>
            <a:pPr algn="ctr"/>
            <a:r>
              <a:rPr lang="en-US" sz="4050" b="1" dirty="0">
                <a:solidFill>
                  <a:srgbClr val="FF0000"/>
                </a:solidFill>
                <a:cs typeface="Times New Roman" panose="02020603050405020304" pitchFamily="18" charset="0"/>
              </a:rPr>
              <a:t>TẬP ĐỌC – KỂ CHUYỆN</a:t>
            </a:r>
            <a:endParaRPr lang="vi-VN" sz="405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395286527"/>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p:cNvSpPr txBox="1"/>
          <p:nvPr/>
        </p:nvSpPr>
        <p:spPr>
          <a:xfrm>
            <a:off x="893619" y="233379"/>
            <a:ext cx="6431973" cy="600164"/>
          </a:xfrm>
          <a:prstGeom prst="rect">
            <a:avLst/>
          </a:prstGeom>
          <a:noFill/>
        </p:spPr>
        <p:txBody>
          <a:bodyPr wrap="square" rtlCol="0">
            <a:spAutoFit/>
          </a:bodyPr>
          <a:lstStyle/>
          <a:p>
            <a:pPr eaLnBrk="1" fontAlgn="auto" hangingPunct="1">
              <a:spcBef>
                <a:spcPts val="0"/>
              </a:spcBef>
              <a:spcAft>
                <a:spcPts val="0"/>
              </a:spcAft>
            </a:pPr>
            <a:r>
              <a:rPr lang="en-US" sz="3300" b="1" dirty="0" err="1">
                <a:solidFill>
                  <a:srgbClr val="0000FF"/>
                </a:solidFill>
                <a:cs typeface="Times New Roman" panose="02020603050405020304" pitchFamily="18" charset="0"/>
              </a:rPr>
              <a:t>Hãy</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nêu</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giọng</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đọc</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của</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bài</a:t>
            </a:r>
            <a:r>
              <a:rPr lang="en-US" sz="3300" b="1" dirty="0">
                <a:solidFill>
                  <a:srgbClr val="0000FF"/>
                </a:solidFill>
                <a:cs typeface="Times New Roman" panose="02020603050405020304" pitchFamily="18" charset="0"/>
              </a:rPr>
              <a:t>?</a:t>
            </a:r>
          </a:p>
        </p:txBody>
      </p:sp>
      <p:sp>
        <p:nvSpPr>
          <p:cNvPr id="4" name="TextBox 1"/>
          <p:cNvSpPr txBox="1">
            <a:spLocks noChangeArrowheads="1"/>
          </p:cNvSpPr>
          <p:nvPr/>
        </p:nvSpPr>
        <p:spPr bwMode="auto">
          <a:xfrm>
            <a:off x="470079" y="909452"/>
            <a:ext cx="655212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r>
              <a:rPr lang="en-US" altLang="en-US" sz="3300" b="1" dirty="0" err="1">
                <a:solidFill>
                  <a:prstClr val="black"/>
                </a:solidFill>
                <a:latin typeface="Times New Roman" panose="02020603050405020304" pitchFamily="18" charset="0"/>
                <a:cs typeface="Times New Roman" panose="02020603050405020304" pitchFamily="18" charset="0"/>
              </a:rPr>
              <a:t>Giọng</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người</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dẫn</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chuyện</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dirty="0">
                <a:solidFill>
                  <a:prstClr val="black"/>
                </a:solidFill>
                <a:latin typeface="Times New Roman" panose="02020603050405020304" pitchFamily="18" charset="0"/>
                <a:cs typeface="Times New Roman" panose="02020603050405020304" pitchFamily="18" charset="0"/>
              </a:rPr>
              <a:t>thong </a:t>
            </a:r>
            <a:r>
              <a:rPr lang="en-US" altLang="en-US" sz="3300" dirty="0" err="1">
                <a:solidFill>
                  <a:prstClr val="black"/>
                </a:solidFill>
                <a:latin typeface="Times New Roman" panose="02020603050405020304" pitchFamily="18" charset="0"/>
                <a:cs typeface="Times New Roman" panose="02020603050405020304" pitchFamily="18" charset="0"/>
              </a:rPr>
              <a:t>thả</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chậm</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rãi</a:t>
            </a:r>
            <a:r>
              <a:rPr lang="en-US" altLang="en-US" sz="3300" dirty="0">
                <a:solidFill>
                  <a:prstClr val="black"/>
                </a:solidFill>
                <a:latin typeface="Times New Roman" panose="02020603050405020304" pitchFamily="18" charset="0"/>
                <a:cs typeface="Times New Roman" panose="02020603050405020304" pitchFamily="18" charset="0"/>
              </a:rPr>
              <a:t> (ở </a:t>
            </a:r>
            <a:r>
              <a:rPr lang="en-US" altLang="en-US" sz="3300" dirty="0" err="1">
                <a:solidFill>
                  <a:prstClr val="black"/>
                </a:solidFill>
                <a:latin typeface="Times New Roman" panose="02020603050405020304" pitchFamily="18" charset="0"/>
                <a:cs typeface="Times New Roman" panose="02020603050405020304" pitchFamily="18" charset="0"/>
              </a:rPr>
              <a:t>đoạn</a:t>
            </a:r>
            <a:r>
              <a:rPr lang="en-US" altLang="en-US" sz="3300" dirty="0">
                <a:solidFill>
                  <a:prstClr val="black"/>
                </a:solidFill>
                <a:latin typeface="Times New Roman" panose="02020603050405020304" pitchFamily="18" charset="0"/>
                <a:cs typeface="Times New Roman" panose="02020603050405020304" pitchFamily="18" charset="0"/>
              </a:rPr>
              <a:t> 1) , </a:t>
            </a:r>
            <a:r>
              <a:rPr lang="en-US" altLang="en-US" sz="3300" dirty="0" err="1">
                <a:solidFill>
                  <a:prstClr val="black"/>
                </a:solidFill>
                <a:latin typeface="Times New Roman" panose="02020603050405020304" pitchFamily="18" charset="0"/>
                <a:cs typeface="Times New Roman" panose="02020603050405020304" pitchFamily="18" charset="0"/>
              </a:rPr>
              <a:t>nhanh</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hơn</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hồi</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hộp</a:t>
            </a:r>
            <a:r>
              <a:rPr lang="en-US" altLang="en-US" sz="3300" dirty="0">
                <a:solidFill>
                  <a:prstClr val="black"/>
                </a:solidFill>
                <a:latin typeface="Times New Roman" panose="02020603050405020304" pitchFamily="18" charset="0"/>
                <a:cs typeface="Times New Roman" panose="02020603050405020304" pitchFamily="18" charset="0"/>
              </a:rPr>
              <a:t> (ở </a:t>
            </a:r>
            <a:r>
              <a:rPr lang="en-US" altLang="en-US" sz="3300" dirty="0" err="1">
                <a:solidFill>
                  <a:prstClr val="black"/>
                </a:solidFill>
                <a:latin typeface="Times New Roman" panose="02020603050405020304" pitchFamily="18" charset="0"/>
                <a:cs typeface="Times New Roman" panose="02020603050405020304" pitchFamily="18" charset="0"/>
              </a:rPr>
              <a:t>đoạn</a:t>
            </a:r>
            <a:r>
              <a:rPr lang="en-US" altLang="en-US" sz="3300" dirty="0">
                <a:solidFill>
                  <a:prstClr val="black"/>
                </a:solidFill>
                <a:latin typeface="Times New Roman" panose="02020603050405020304" pitchFamily="18" charset="0"/>
                <a:cs typeface="Times New Roman" panose="02020603050405020304" pitchFamily="18" charset="0"/>
              </a:rPr>
              <a:t> 2); </a:t>
            </a:r>
            <a:r>
              <a:rPr lang="en-US" altLang="en-US" sz="3300" dirty="0" err="1">
                <a:solidFill>
                  <a:prstClr val="black"/>
                </a:solidFill>
                <a:latin typeface="Times New Roman" panose="02020603050405020304" pitchFamily="18" charset="0"/>
                <a:cs typeface="Times New Roman" panose="02020603050405020304" pitchFamily="18" charset="0"/>
              </a:rPr>
              <a:t>trở</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lại</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nhịp</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bình</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thường</a:t>
            </a:r>
            <a:r>
              <a:rPr lang="en-US" altLang="en-US" sz="3300" dirty="0">
                <a:solidFill>
                  <a:prstClr val="black"/>
                </a:solidFill>
                <a:latin typeface="Times New Roman" panose="02020603050405020304" pitchFamily="18" charset="0"/>
                <a:cs typeface="Times New Roman" panose="02020603050405020304" pitchFamily="18" charset="0"/>
              </a:rPr>
              <a:t> (ở </a:t>
            </a:r>
            <a:r>
              <a:rPr lang="en-US" altLang="en-US" sz="3300" dirty="0" err="1">
                <a:solidFill>
                  <a:prstClr val="black"/>
                </a:solidFill>
                <a:latin typeface="Times New Roman" panose="02020603050405020304" pitchFamily="18" charset="0"/>
                <a:cs typeface="Times New Roman" panose="02020603050405020304" pitchFamily="18" charset="0"/>
              </a:rPr>
              <a:t>đoạn</a:t>
            </a:r>
            <a:r>
              <a:rPr lang="en-US" altLang="en-US" sz="3300" dirty="0">
                <a:solidFill>
                  <a:prstClr val="black"/>
                </a:solidFill>
                <a:latin typeface="Times New Roman" panose="02020603050405020304" pitchFamily="18" charset="0"/>
                <a:cs typeface="Times New Roman" panose="02020603050405020304" pitchFamily="18" charset="0"/>
              </a:rPr>
              <a:t> 3) </a:t>
            </a:r>
          </a:p>
          <a:p>
            <a:pPr algn="just"/>
            <a:r>
              <a:rPr lang="en-US" altLang="en-US" sz="3300" b="1" dirty="0" err="1">
                <a:solidFill>
                  <a:prstClr val="black"/>
                </a:solidFill>
                <a:latin typeface="Times New Roman" panose="02020603050405020304" pitchFamily="18" charset="0"/>
                <a:cs typeface="Times New Roman" panose="02020603050405020304" pitchFamily="18" charset="0"/>
              </a:rPr>
              <a:t>Giọng</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chú</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bé</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kêu</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cứu</a:t>
            </a:r>
            <a:r>
              <a:rPr lang="en-US" altLang="en-US" sz="3300" b="1" dirty="0">
                <a:solidFill>
                  <a:prstClr val="black"/>
                </a:solidFill>
                <a:latin typeface="Times New Roman" panose="02020603050405020304" pitchFamily="18" charset="0"/>
                <a:cs typeface="Times New Roman" panose="02020603050405020304" pitchFamily="18" charset="0"/>
              </a:rPr>
              <a:t>:</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giọng</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thất</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thanh</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hoảng</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hốt</a:t>
            </a:r>
            <a:endParaRPr lang="en-US" altLang="en-US" sz="3300" dirty="0">
              <a:solidFill>
                <a:prstClr val="black"/>
              </a:solidFill>
              <a:latin typeface="Times New Roman" panose="02020603050405020304" pitchFamily="18" charset="0"/>
              <a:cs typeface="Times New Roman" panose="02020603050405020304" pitchFamily="18" charset="0"/>
            </a:endParaRPr>
          </a:p>
          <a:p>
            <a:pPr algn="just"/>
            <a:r>
              <a:rPr lang="en-US" altLang="en-US" sz="3300" b="1" dirty="0" err="1">
                <a:solidFill>
                  <a:prstClr val="black"/>
                </a:solidFill>
                <a:latin typeface="Times New Roman" panose="02020603050405020304" pitchFamily="18" charset="0"/>
                <a:cs typeface="Times New Roman" panose="02020603050405020304" pitchFamily="18" charset="0"/>
              </a:rPr>
              <a:t>Giọng</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bố</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Thành</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trầm</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xuống</a:t>
            </a:r>
            <a:r>
              <a:rPr lang="en-US" altLang="en-US" sz="3300" dirty="0">
                <a:solidFill>
                  <a:prstClr val="black"/>
                </a:solidFill>
                <a:latin typeface="Times New Roman" panose="02020603050405020304" pitchFamily="18" charset="0"/>
                <a:cs typeface="Times New Roman" panose="02020603050405020304" pitchFamily="18" charset="0"/>
              </a:rPr>
              <a:t>, </a:t>
            </a:r>
          </a:p>
          <a:p>
            <a:pPr algn="just"/>
            <a:r>
              <a:rPr lang="en-US" altLang="en-US" sz="3300" dirty="0" err="1">
                <a:solidFill>
                  <a:prstClr val="black"/>
                </a:solidFill>
                <a:latin typeface="Times New Roman" panose="02020603050405020304" pitchFamily="18" charset="0"/>
                <a:cs typeface="Times New Roman" panose="02020603050405020304" pitchFamily="18" charset="0"/>
              </a:rPr>
              <a:t>cảm</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động</a:t>
            </a:r>
            <a:r>
              <a:rPr lang="en-US" altLang="en-US" sz="33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55001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762000" y="1885950"/>
            <a:ext cx="822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4400" b="1" dirty="0">
                <a:solidFill>
                  <a:srgbClr val="1A0597"/>
                </a:solidFill>
                <a:latin typeface="Times New Roman" panose="02020603050405020304" pitchFamily="18" charset="0"/>
              </a:rPr>
              <a:t>LUYỆN ĐỌC THEO ĐOẠN</a:t>
            </a:r>
            <a:endParaRPr lang="en-US" altLang="en-US" sz="4400" b="1" dirty="0">
              <a:solidFill>
                <a:srgbClr val="1A059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5607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3124200" y="323519"/>
            <a:ext cx="34028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3000" b="1" dirty="0">
                <a:solidFill>
                  <a:srgbClr val="1A0597"/>
                </a:solidFill>
                <a:latin typeface="Times New Roman" panose="02020603050405020304" pitchFamily="18" charset="0"/>
              </a:rPr>
              <a:t>GIẢI NGHĨA TỪ</a:t>
            </a:r>
            <a:endParaRPr lang="en-US" altLang="en-US" sz="3000" b="1" dirty="0">
              <a:solidFill>
                <a:srgbClr val="1A0597"/>
              </a:solidFill>
              <a:latin typeface="Times New Roman" panose="02020603050405020304" pitchFamily="18" charset="0"/>
              <a:cs typeface="Times New Roman" panose="02020603050405020304" pitchFamily="18" charset="0"/>
            </a:endParaRPr>
          </a:p>
        </p:txBody>
      </p:sp>
      <p:sp>
        <p:nvSpPr>
          <p:cNvPr id="16387" name="TextBox 2"/>
          <p:cNvSpPr txBox="1">
            <a:spLocks noChangeArrowheads="1"/>
          </p:cNvSpPr>
          <p:nvPr/>
        </p:nvSpPr>
        <p:spPr bwMode="auto">
          <a:xfrm>
            <a:off x="1247521" y="1234130"/>
            <a:ext cx="15430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3000" dirty="0" err="1">
                <a:solidFill>
                  <a:srgbClr val="FF0000"/>
                </a:solidFill>
                <a:latin typeface="Times New Roman" panose="02020603050405020304" pitchFamily="18" charset="0"/>
                <a:cs typeface="Times New Roman" panose="02020603050405020304" pitchFamily="18" charset="0"/>
              </a:rPr>
              <a:t>Sơ</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tán</a:t>
            </a:r>
            <a:r>
              <a:rPr lang="en-US" altLang="en-US" sz="3000" dirty="0">
                <a:solidFill>
                  <a:srgbClr val="FF0000"/>
                </a:solidFill>
                <a:latin typeface="Times New Roman" panose="02020603050405020304" pitchFamily="18" charset="0"/>
                <a:cs typeface="Times New Roman" panose="02020603050405020304" pitchFamily="18" charset="0"/>
              </a:rPr>
              <a:t>:</a:t>
            </a:r>
          </a:p>
        </p:txBody>
      </p:sp>
      <p:sp>
        <p:nvSpPr>
          <p:cNvPr id="16388" name="TextBox 7"/>
          <p:cNvSpPr txBox="1">
            <a:spLocks noChangeArrowheads="1"/>
          </p:cNvSpPr>
          <p:nvPr/>
        </p:nvSpPr>
        <p:spPr bwMode="auto">
          <a:xfrm>
            <a:off x="-507" y="1900314"/>
            <a:ext cx="19817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3000" dirty="0">
                <a:solidFill>
                  <a:srgbClr val="FF0000"/>
                </a:solidFill>
                <a:latin typeface="Times New Roman" panose="02020603050405020304" pitchFamily="18" charset="0"/>
                <a:cs typeface="Times New Roman" panose="02020603050405020304" pitchFamily="18" charset="0"/>
              </a:rPr>
              <a:t>    Sao </a:t>
            </a:r>
            <a:r>
              <a:rPr lang="en-US" altLang="en-US" sz="3000" dirty="0" err="1">
                <a:solidFill>
                  <a:srgbClr val="FF0000"/>
                </a:solidFill>
                <a:latin typeface="Times New Roman" panose="02020603050405020304" pitchFamily="18" charset="0"/>
                <a:cs typeface="Times New Roman" panose="02020603050405020304" pitchFamily="18" charset="0"/>
              </a:rPr>
              <a:t>sa</a:t>
            </a:r>
            <a:endParaRPr lang="en-US" altLang="en-US" sz="3000" dirty="0">
              <a:solidFill>
                <a:srgbClr val="FF0000"/>
              </a:solidFill>
              <a:latin typeface="Times New Roman" panose="02020603050405020304" pitchFamily="18" charset="0"/>
              <a:cs typeface="Times New Roman" panose="02020603050405020304" pitchFamily="18" charset="0"/>
            </a:endParaRPr>
          </a:p>
          <a:p>
            <a:r>
              <a:rPr lang="en-US" altLang="en-US" sz="3000" dirty="0">
                <a:solidFill>
                  <a:srgbClr val="FF0000"/>
                </a:solidFill>
                <a:latin typeface="Times New Roman" panose="02020603050405020304" pitchFamily="18" charset="0"/>
                <a:cs typeface="Times New Roman" panose="02020603050405020304" pitchFamily="18" charset="0"/>
              </a:rPr>
              <a:t>(</a:t>
            </a:r>
            <a:r>
              <a:rPr lang="en-US" altLang="en-US" sz="3000" dirty="0" err="1">
                <a:solidFill>
                  <a:srgbClr val="FF0000"/>
                </a:solidFill>
                <a:latin typeface="Times New Roman" panose="02020603050405020304" pitchFamily="18" charset="0"/>
                <a:cs typeface="Times New Roman" panose="02020603050405020304" pitchFamily="18" charset="0"/>
              </a:rPr>
              <a:t>sao</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băng</a:t>
            </a:r>
            <a:r>
              <a:rPr lang="en-US" altLang="en-US" sz="3000" dirty="0">
                <a:solidFill>
                  <a:srgbClr val="FF0000"/>
                </a:solidFill>
                <a:latin typeface="Times New Roman" panose="02020603050405020304" pitchFamily="18" charset="0"/>
                <a:cs typeface="Times New Roman" panose="02020603050405020304" pitchFamily="18" charset="0"/>
              </a:rPr>
              <a:t>):</a:t>
            </a:r>
          </a:p>
        </p:txBody>
      </p:sp>
      <p:sp>
        <p:nvSpPr>
          <p:cNvPr id="16389" name="TextBox 8"/>
          <p:cNvSpPr txBox="1">
            <a:spLocks noChangeArrowheads="1"/>
          </p:cNvSpPr>
          <p:nvPr/>
        </p:nvSpPr>
        <p:spPr bwMode="auto">
          <a:xfrm>
            <a:off x="1143000" y="3159197"/>
            <a:ext cx="255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3000" dirty="0" err="1">
                <a:solidFill>
                  <a:srgbClr val="FF0000"/>
                </a:solidFill>
                <a:latin typeface="Times New Roman" panose="02020603050405020304" pitchFamily="18" charset="0"/>
                <a:cs typeface="Times New Roman" panose="02020603050405020304" pitchFamily="18" charset="0"/>
              </a:rPr>
              <a:t>Công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viên</a:t>
            </a:r>
            <a:r>
              <a:rPr lang="en-US" altLang="en-US" sz="3000" dirty="0">
                <a:solidFill>
                  <a:srgbClr val="FF0000"/>
                </a:solidFill>
                <a:latin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2514600" y="1217236"/>
            <a:ext cx="59471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r>
              <a:rPr lang="en-US" altLang="en-US" sz="3000" dirty="0" err="1">
                <a:solidFill>
                  <a:prstClr val="black"/>
                </a:solidFill>
                <a:latin typeface="Times New Roman" panose="02020603050405020304" pitchFamily="18" charset="0"/>
                <a:cs typeface="Times New Roman" panose="02020603050405020304" pitchFamily="18" charset="0"/>
              </a:rPr>
              <a:t>tạm</a:t>
            </a:r>
            <a:r>
              <a:rPr lang="en-US" altLang="en-US" sz="3000" dirty="0">
                <a:solidFill>
                  <a:prstClr val="black"/>
                </a:solidFill>
                <a:latin typeface="Times New Roman" panose="02020603050405020304" pitchFamily="18" charset="0"/>
                <a:cs typeface="Times New Roman" panose="02020603050405020304" pitchFamily="18" charset="0"/>
              </a:rPr>
              <a:t> di </a:t>
            </a:r>
            <a:r>
              <a:rPr lang="en-US" altLang="en-US" sz="3000" dirty="0" err="1">
                <a:solidFill>
                  <a:prstClr val="black"/>
                </a:solidFill>
                <a:latin typeface="Times New Roman" panose="02020603050405020304" pitchFamily="18" charset="0"/>
                <a:cs typeface="Times New Roman" panose="02020603050405020304" pitchFamily="18" charset="0"/>
              </a:rPr>
              <a:t>chuyển</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khỏi</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nơi</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nguy</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hiểm</a:t>
            </a:r>
            <a:r>
              <a:rPr lang="en-US" altLang="en-US" sz="3000" dirty="0">
                <a:solidFill>
                  <a:prstClr val="black"/>
                </a:solidFill>
                <a:latin typeface="Times New Roman" panose="02020603050405020304" pitchFamily="18" charset="0"/>
                <a:cs typeface="Times New Roman" panose="02020603050405020304" pitchFamily="18" charset="0"/>
              </a:rPr>
              <a:t>.</a:t>
            </a:r>
          </a:p>
        </p:txBody>
      </p:sp>
      <p:sp>
        <p:nvSpPr>
          <p:cNvPr id="14" name="TextBox 13"/>
          <p:cNvSpPr txBox="1">
            <a:spLocks noChangeArrowheads="1"/>
          </p:cNvSpPr>
          <p:nvPr/>
        </p:nvSpPr>
        <p:spPr bwMode="auto">
          <a:xfrm>
            <a:off x="1752600" y="1958868"/>
            <a:ext cx="7391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lgn="just" eaLnBrk="1" fontAlgn="auto" hangingPunct="1">
              <a:spcBef>
                <a:spcPts val="0"/>
              </a:spcBef>
              <a:spcAft>
                <a:spcPts val="0"/>
              </a:spcAft>
            </a:pPr>
            <a:r>
              <a:rPr lang="en-US" sz="3000" dirty="0">
                <a:solidFill>
                  <a:prstClr val="black"/>
                </a:solidFill>
                <a:latin typeface="Times New Roman" panose="02020603050405020304" pitchFamily="18" charset="0"/>
                <a:cs typeface="Times New Roman" panose="02020603050405020304" pitchFamily="18" charset="0"/>
              </a:rPr>
              <a:t>n</a:t>
            </a:r>
            <a:r>
              <a:rPr lang="vi-VN" sz="3000" dirty="0">
                <a:solidFill>
                  <a:prstClr val="black"/>
                </a:solidFill>
                <a:latin typeface="+mj-lt"/>
                <a:cs typeface="+mn-cs"/>
              </a:rPr>
              <a:t>hững vật thể cháy sáng trên nền trời ban đêm, làm cho ta tưởng như những ngôi sao rơi.</a:t>
            </a:r>
            <a:endParaRPr lang="en-US" sz="3000" dirty="0">
              <a:solidFill>
                <a:prstClr val="black"/>
              </a:solidFill>
              <a:latin typeface="+mj-lt"/>
              <a:cs typeface="+mn-cs"/>
            </a:endParaRPr>
          </a:p>
          <a:p>
            <a:pPr algn="just"/>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3086910" y="3159197"/>
            <a:ext cx="59808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3000" dirty="0" err="1">
                <a:solidFill>
                  <a:prstClr val="black"/>
                </a:solidFill>
                <a:latin typeface="Times New Roman" panose="02020603050405020304" pitchFamily="18" charset="0"/>
                <a:cs typeface="Times New Roman" panose="02020603050405020304" pitchFamily="18" charset="0"/>
              </a:rPr>
              <a:t>vườn</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rộng</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có</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cây</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hoa</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là</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nơi</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giải</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trí</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cho</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mọi</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người</a:t>
            </a:r>
            <a:r>
              <a:rPr lang="en-US" altLang="en-US" sz="3000" dirty="0">
                <a:solidFill>
                  <a:prstClr val="black"/>
                </a:solidFill>
                <a:latin typeface="Times New Roman" panose="02020603050405020304" pitchFamily="18" charset="0"/>
                <a:cs typeface="Times New Roman" panose="02020603050405020304" pitchFamily="18" charset="0"/>
              </a:rPr>
              <a:t>.</a:t>
            </a:r>
          </a:p>
        </p:txBody>
      </p:sp>
      <p:sp>
        <p:nvSpPr>
          <p:cNvPr id="9" name="TextBox 8"/>
          <p:cNvSpPr txBox="1">
            <a:spLocks noChangeArrowheads="1"/>
          </p:cNvSpPr>
          <p:nvPr/>
        </p:nvSpPr>
        <p:spPr bwMode="auto">
          <a:xfrm>
            <a:off x="230222" y="4247235"/>
            <a:ext cx="21891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3000" dirty="0" err="1">
                <a:solidFill>
                  <a:srgbClr val="FF0000"/>
                </a:solidFill>
                <a:latin typeface="Times New Roman" panose="02020603050405020304" pitchFamily="18" charset="0"/>
                <a:cs typeface="Times New Roman" panose="02020603050405020304" pitchFamily="18" charset="0"/>
              </a:rPr>
              <a:t>Tuyệt</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vọng</a:t>
            </a:r>
            <a:r>
              <a:rPr lang="en-US" altLang="en-US" sz="3000" dirty="0">
                <a:solidFill>
                  <a:srgbClr val="FF0000"/>
                </a:solidFill>
                <a:latin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2224390" y="4227868"/>
            <a:ext cx="6858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3000" dirty="0" err="1">
                <a:solidFill>
                  <a:prstClr val="black"/>
                </a:solidFill>
                <a:latin typeface="Times New Roman" panose="02020603050405020304" pitchFamily="18" charset="0"/>
                <a:cs typeface="Times New Roman" panose="02020603050405020304" pitchFamily="18" charset="0"/>
              </a:rPr>
              <a:t>mất</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hết</a:t>
            </a:r>
            <a:r>
              <a:rPr lang="en-US" altLang="en-US" sz="3000" dirty="0">
                <a:solidFill>
                  <a:prstClr val="black"/>
                </a:solidFill>
                <a:latin typeface="Times New Roman" panose="02020603050405020304" pitchFamily="18" charset="0"/>
                <a:cs typeface="Times New Roman" panose="02020603050405020304" pitchFamily="18" charset="0"/>
              </a:rPr>
              <a:t> hi </a:t>
            </a:r>
            <a:r>
              <a:rPr lang="en-US" altLang="en-US" sz="3000" dirty="0" err="1">
                <a:solidFill>
                  <a:prstClr val="black"/>
                </a:solidFill>
                <a:latin typeface="Times New Roman" panose="02020603050405020304" pitchFamily="18" charset="0"/>
                <a:cs typeface="Times New Roman" panose="02020603050405020304" pitchFamily="18" charset="0"/>
              </a:rPr>
              <a:t>vọng</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không</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còn</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gì</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để</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mong</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đợi</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2087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2667000" y="1581150"/>
            <a:ext cx="441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4800" b="1" dirty="0">
                <a:solidFill>
                  <a:srgbClr val="1A0597"/>
                </a:solidFill>
                <a:latin typeface="Times New Roman" panose="02020603050405020304" pitchFamily="18" charset="0"/>
              </a:rPr>
              <a:t>TÌM HIỂU BÀI</a:t>
            </a:r>
            <a:endParaRPr lang="en-US" altLang="en-US" sz="4800" b="1" dirty="0">
              <a:solidFill>
                <a:srgbClr val="1A059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4160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048000" y="296545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sp>
        <p:nvSpPr>
          <p:cNvPr id="7174" name="Text Box 12"/>
          <p:cNvSpPr txBox="1">
            <a:spLocks noChangeArrowheads="1"/>
          </p:cNvSpPr>
          <p:nvPr/>
        </p:nvSpPr>
        <p:spPr bwMode="auto">
          <a:xfrm>
            <a:off x="1143000" y="10287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endParaRPr lang="en-US" altLang="en-US"/>
          </a:p>
        </p:txBody>
      </p:sp>
      <p:sp>
        <p:nvSpPr>
          <p:cNvPr id="9232" name="Text Box 16"/>
          <p:cNvSpPr txBox="1">
            <a:spLocks noChangeArrowheads="1"/>
          </p:cNvSpPr>
          <p:nvPr/>
        </p:nvSpPr>
        <p:spPr bwMode="auto">
          <a:xfrm>
            <a:off x="22698" y="516444"/>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err="1">
                <a:solidFill>
                  <a:srgbClr val="800000"/>
                </a:solidFill>
              </a:rPr>
              <a:t>Câu</a:t>
            </a:r>
            <a:r>
              <a:rPr lang="en-US" altLang="en-US" sz="2800" b="1" dirty="0">
                <a:solidFill>
                  <a:srgbClr val="800000"/>
                </a:solidFill>
              </a:rPr>
              <a:t> 1:</a:t>
            </a:r>
            <a:r>
              <a:rPr lang="en-US" altLang="en-US" sz="2800" dirty="0">
                <a:solidFill>
                  <a:srgbClr val="800000"/>
                </a:solidFill>
              </a:rPr>
              <a:t> </a:t>
            </a:r>
            <a:r>
              <a:rPr lang="en-US" altLang="en-US" sz="2800" b="1" dirty="0" err="1">
                <a:solidFill>
                  <a:srgbClr val="800000"/>
                </a:solidFill>
              </a:rPr>
              <a:t>Thành</a:t>
            </a:r>
            <a:r>
              <a:rPr lang="en-US" altLang="en-US" sz="2800" b="1" dirty="0">
                <a:solidFill>
                  <a:srgbClr val="800000"/>
                </a:solidFill>
              </a:rPr>
              <a:t> </a:t>
            </a:r>
            <a:r>
              <a:rPr lang="en-US" altLang="en-US" sz="2800" b="1" dirty="0" err="1">
                <a:solidFill>
                  <a:srgbClr val="800000"/>
                </a:solidFill>
              </a:rPr>
              <a:t>và</a:t>
            </a:r>
            <a:r>
              <a:rPr lang="en-US" altLang="en-US" sz="2800" b="1" dirty="0">
                <a:solidFill>
                  <a:srgbClr val="800000"/>
                </a:solidFill>
              </a:rPr>
              <a:t> </a:t>
            </a:r>
            <a:r>
              <a:rPr lang="en-US" altLang="en-US" sz="2800" b="1" dirty="0" err="1">
                <a:solidFill>
                  <a:srgbClr val="800000"/>
                </a:solidFill>
              </a:rPr>
              <a:t>Mến</a:t>
            </a:r>
            <a:r>
              <a:rPr lang="en-US" altLang="en-US" sz="2800" b="1" dirty="0">
                <a:solidFill>
                  <a:srgbClr val="800000"/>
                </a:solidFill>
              </a:rPr>
              <a:t> </a:t>
            </a:r>
            <a:r>
              <a:rPr lang="en-US" altLang="en-US" sz="2800" b="1" dirty="0" err="1">
                <a:solidFill>
                  <a:srgbClr val="800000"/>
                </a:solidFill>
              </a:rPr>
              <a:t>kết</a:t>
            </a:r>
            <a:r>
              <a:rPr lang="en-US" altLang="en-US" sz="2800" b="1" dirty="0">
                <a:solidFill>
                  <a:srgbClr val="800000"/>
                </a:solidFill>
              </a:rPr>
              <a:t> </a:t>
            </a:r>
            <a:r>
              <a:rPr lang="en-US" altLang="en-US" sz="2800" b="1" dirty="0" err="1">
                <a:solidFill>
                  <a:srgbClr val="800000"/>
                </a:solidFill>
              </a:rPr>
              <a:t>bạn</a:t>
            </a:r>
            <a:r>
              <a:rPr lang="en-US" altLang="en-US" sz="2800" b="1" dirty="0">
                <a:solidFill>
                  <a:srgbClr val="800000"/>
                </a:solidFill>
              </a:rPr>
              <a:t> </a:t>
            </a:r>
            <a:r>
              <a:rPr lang="en-US" altLang="en-US" sz="2800" b="1" dirty="0" err="1">
                <a:solidFill>
                  <a:srgbClr val="800000"/>
                </a:solidFill>
              </a:rPr>
              <a:t>với</a:t>
            </a:r>
            <a:r>
              <a:rPr lang="en-US" altLang="en-US" sz="2800" b="1" dirty="0">
                <a:solidFill>
                  <a:srgbClr val="800000"/>
                </a:solidFill>
              </a:rPr>
              <a:t> </a:t>
            </a:r>
            <a:r>
              <a:rPr lang="en-US" altLang="en-US" sz="2800" b="1" dirty="0" err="1">
                <a:solidFill>
                  <a:srgbClr val="800000"/>
                </a:solidFill>
              </a:rPr>
              <a:t>nhau</a:t>
            </a:r>
            <a:r>
              <a:rPr lang="en-US" altLang="en-US" sz="2800" b="1" dirty="0">
                <a:solidFill>
                  <a:srgbClr val="800000"/>
                </a:solidFill>
              </a:rPr>
              <a:t> </a:t>
            </a:r>
            <a:r>
              <a:rPr lang="en-US" altLang="en-US" sz="2800" b="1" dirty="0" err="1">
                <a:solidFill>
                  <a:srgbClr val="800000"/>
                </a:solidFill>
              </a:rPr>
              <a:t>vào</a:t>
            </a:r>
            <a:r>
              <a:rPr lang="en-US" altLang="en-US" sz="2800" b="1" dirty="0">
                <a:solidFill>
                  <a:srgbClr val="800000"/>
                </a:solidFill>
              </a:rPr>
              <a:t> </a:t>
            </a:r>
            <a:r>
              <a:rPr lang="en-US" altLang="en-US" sz="2800" b="1" dirty="0" err="1">
                <a:solidFill>
                  <a:srgbClr val="800000"/>
                </a:solidFill>
              </a:rPr>
              <a:t>dịp</a:t>
            </a:r>
            <a:r>
              <a:rPr lang="en-US" altLang="en-US" sz="2800" b="1" dirty="0">
                <a:solidFill>
                  <a:srgbClr val="800000"/>
                </a:solidFill>
              </a:rPr>
              <a:t> </a:t>
            </a:r>
            <a:r>
              <a:rPr lang="en-US" altLang="en-US" sz="2800" b="1" dirty="0" err="1">
                <a:solidFill>
                  <a:srgbClr val="800000"/>
                </a:solidFill>
              </a:rPr>
              <a:t>nào</a:t>
            </a:r>
            <a:r>
              <a:rPr lang="en-US" altLang="en-US" sz="2800" b="1" dirty="0">
                <a:solidFill>
                  <a:srgbClr val="800000"/>
                </a:solidFill>
              </a:rPr>
              <a:t>?</a:t>
            </a:r>
            <a:endParaRPr lang="en-US" altLang="en-US" sz="2800" dirty="0">
              <a:solidFill>
                <a:srgbClr val="800000"/>
              </a:solidFill>
            </a:endParaRPr>
          </a:p>
        </p:txBody>
      </p:sp>
      <p:sp>
        <p:nvSpPr>
          <p:cNvPr id="9234" name="Text Box 18"/>
          <p:cNvSpPr txBox="1">
            <a:spLocks noChangeArrowheads="1"/>
          </p:cNvSpPr>
          <p:nvPr/>
        </p:nvSpPr>
        <p:spPr bwMode="auto">
          <a:xfrm>
            <a:off x="0" y="1092160"/>
            <a:ext cx="9144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và</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kết</a:t>
            </a:r>
            <a:r>
              <a:rPr lang="en-US" altLang="en-US" sz="2800" b="1" dirty="0">
                <a:solidFill>
                  <a:srgbClr val="0000CC"/>
                </a:solidFill>
              </a:rPr>
              <a:t> </a:t>
            </a:r>
            <a:r>
              <a:rPr lang="en-US" altLang="en-US" sz="2800" b="1" dirty="0" err="1">
                <a:solidFill>
                  <a:srgbClr val="0000CC"/>
                </a:solidFill>
              </a:rPr>
              <a:t>bạn</a:t>
            </a:r>
            <a:r>
              <a:rPr lang="en-US" altLang="en-US" sz="2800" b="1" dirty="0">
                <a:solidFill>
                  <a:srgbClr val="0000CC"/>
                </a:solidFill>
              </a:rPr>
              <a:t> </a:t>
            </a:r>
            <a:r>
              <a:rPr lang="en-US" altLang="en-US" sz="2800" b="1" dirty="0" err="1">
                <a:solidFill>
                  <a:srgbClr val="0000CC"/>
                </a:solidFill>
              </a:rPr>
              <a:t>với</a:t>
            </a:r>
            <a:r>
              <a:rPr lang="en-US" altLang="en-US" sz="2800" b="1" dirty="0">
                <a:solidFill>
                  <a:srgbClr val="0000CC"/>
                </a:solidFill>
              </a:rPr>
              <a:t> </a:t>
            </a:r>
            <a:r>
              <a:rPr lang="en-US" altLang="en-US" sz="2800" b="1" dirty="0" err="1">
                <a:solidFill>
                  <a:srgbClr val="0000CC"/>
                </a:solidFill>
              </a:rPr>
              <a:t>nhau</a:t>
            </a:r>
            <a:r>
              <a:rPr lang="en-US" altLang="en-US" sz="2800" b="1" i="1" dirty="0">
                <a:solidFill>
                  <a:srgbClr val="0000CC"/>
                </a:solidFill>
              </a:rPr>
              <a:t> </a:t>
            </a:r>
            <a:r>
              <a:rPr lang="en-US" altLang="en-US" sz="2800" b="1" dirty="0" err="1">
                <a:solidFill>
                  <a:srgbClr val="0000CC"/>
                </a:solidFill>
              </a:rPr>
              <a:t>từ</a:t>
            </a:r>
            <a:r>
              <a:rPr lang="en-US" altLang="en-US" sz="2800" b="1" i="1" dirty="0">
                <a:solidFill>
                  <a:srgbClr val="0000CC"/>
                </a:solidFill>
              </a:rPr>
              <a:t> </a:t>
            </a:r>
            <a:r>
              <a:rPr lang="en-US" altLang="en-US" sz="2800" b="1" dirty="0" err="1">
                <a:solidFill>
                  <a:srgbClr val="0000CC"/>
                </a:solidFill>
              </a:rPr>
              <a:t>ngày</a:t>
            </a:r>
            <a:r>
              <a:rPr lang="en-US" altLang="en-US" sz="2800" b="1" dirty="0">
                <a:solidFill>
                  <a:srgbClr val="0000CC"/>
                </a:solidFill>
              </a:rPr>
              <a:t> </a:t>
            </a:r>
            <a:r>
              <a:rPr lang="en-US" altLang="en-US" sz="2800" b="1" dirty="0" err="1">
                <a:solidFill>
                  <a:srgbClr val="0000CC"/>
                </a:solidFill>
              </a:rPr>
              <a:t>nhỏ</a:t>
            </a:r>
            <a:r>
              <a:rPr lang="en-US" altLang="en-US" sz="2800" b="1" dirty="0">
                <a:solidFill>
                  <a:srgbClr val="0000CC"/>
                </a:solidFill>
              </a:rPr>
              <a:t>, </a:t>
            </a:r>
            <a:r>
              <a:rPr lang="en-US" altLang="en-US" sz="2800" b="1" dirty="0" err="1">
                <a:solidFill>
                  <a:srgbClr val="0000CC"/>
                </a:solidFill>
              </a:rPr>
              <a:t>khi</a:t>
            </a:r>
            <a:r>
              <a:rPr lang="en-US" altLang="en-US" sz="2800" b="1" dirty="0">
                <a:solidFill>
                  <a:srgbClr val="0000CC"/>
                </a:solidFill>
              </a:rPr>
              <a:t> </a:t>
            </a:r>
            <a:r>
              <a:rPr lang="en-US" altLang="en-US" sz="2800" b="1" dirty="0" err="1">
                <a:solidFill>
                  <a:srgbClr val="0000CC"/>
                </a:solidFill>
              </a:rPr>
              <a:t>giặc</a:t>
            </a:r>
            <a:r>
              <a:rPr lang="en-US" altLang="en-US" sz="2800" b="1" dirty="0">
                <a:solidFill>
                  <a:srgbClr val="0000CC"/>
                </a:solidFill>
              </a:rPr>
              <a:t> </a:t>
            </a:r>
            <a:r>
              <a:rPr lang="en-US" altLang="en-US" sz="2800" b="1" dirty="0" err="1">
                <a:solidFill>
                  <a:srgbClr val="0000CC"/>
                </a:solidFill>
              </a:rPr>
              <a:t>Mĩ</a:t>
            </a:r>
            <a:r>
              <a:rPr lang="en-US" altLang="en-US" sz="2800" b="1" dirty="0">
                <a:solidFill>
                  <a:srgbClr val="0000CC"/>
                </a:solidFill>
              </a:rPr>
              <a:t> </a:t>
            </a:r>
            <a:r>
              <a:rPr lang="en-US" altLang="en-US" sz="2800" b="1" dirty="0" err="1">
                <a:solidFill>
                  <a:srgbClr val="0000CC"/>
                </a:solidFill>
              </a:rPr>
              <a:t>ném</a:t>
            </a:r>
            <a:r>
              <a:rPr lang="en-US" altLang="en-US" sz="2800" b="1" dirty="0">
                <a:solidFill>
                  <a:srgbClr val="0000CC"/>
                </a:solidFill>
              </a:rPr>
              <a:t> </a:t>
            </a:r>
            <a:r>
              <a:rPr lang="en-US" altLang="en-US" sz="2800" b="1" dirty="0" err="1">
                <a:solidFill>
                  <a:srgbClr val="0000CC"/>
                </a:solidFill>
              </a:rPr>
              <a:t>bom</a:t>
            </a:r>
            <a:r>
              <a:rPr lang="en-US" altLang="en-US" sz="2800" b="1" dirty="0">
                <a:solidFill>
                  <a:srgbClr val="0000CC"/>
                </a:solidFill>
              </a:rPr>
              <a:t> </a:t>
            </a:r>
            <a:r>
              <a:rPr lang="en-US" altLang="en-US" sz="2800" b="1" dirty="0" err="1">
                <a:solidFill>
                  <a:srgbClr val="0000CC"/>
                </a:solidFill>
              </a:rPr>
              <a:t>bắn</a:t>
            </a:r>
            <a:r>
              <a:rPr lang="en-US" altLang="en-US" sz="2800" b="1" dirty="0">
                <a:solidFill>
                  <a:srgbClr val="0000CC"/>
                </a:solidFill>
              </a:rPr>
              <a:t> </a:t>
            </a:r>
            <a:r>
              <a:rPr lang="en-US" altLang="en-US" sz="2800" b="1" dirty="0" err="1">
                <a:solidFill>
                  <a:srgbClr val="0000CC"/>
                </a:solidFill>
              </a:rPr>
              <a:t>phá</a:t>
            </a:r>
            <a:r>
              <a:rPr lang="en-US" altLang="en-US" sz="2800" b="1" dirty="0">
                <a:solidFill>
                  <a:srgbClr val="0000CC"/>
                </a:solidFill>
              </a:rPr>
              <a:t> </a:t>
            </a:r>
            <a:r>
              <a:rPr lang="en-US" altLang="en-US" sz="2800" b="1" dirty="0" err="1">
                <a:solidFill>
                  <a:srgbClr val="0000CC"/>
                </a:solidFill>
              </a:rPr>
              <a:t>miền</a:t>
            </a:r>
            <a:r>
              <a:rPr lang="en-US" altLang="en-US" sz="2800" b="1" dirty="0">
                <a:solidFill>
                  <a:srgbClr val="0000CC"/>
                </a:solidFill>
              </a:rPr>
              <a:t> </a:t>
            </a:r>
            <a:r>
              <a:rPr lang="en-US" altLang="en-US" sz="2800" b="1" dirty="0" err="1">
                <a:solidFill>
                  <a:srgbClr val="0000CC"/>
                </a:solidFill>
              </a:rPr>
              <a:t>Bắc</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phải</a:t>
            </a:r>
            <a:r>
              <a:rPr lang="en-US" altLang="en-US" sz="2800" b="1" dirty="0">
                <a:solidFill>
                  <a:srgbClr val="0000CC"/>
                </a:solidFill>
              </a:rPr>
              <a:t> </a:t>
            </a:r>
            <a:r>
              <a:rPr lang="en-US" altLang="en-US" sz="2800" b="1" dirty="0" err="1">
                <a:solidFill>
                  <a:srgbClr val="0000CC"/>
                </a:solidFill>
              </a:rPr>
              <a:t>rời</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phố</a:t>
            </a:r>
            <a:r>
              <a:rPr lang="en-US" altLang="en-US" sz="2800" b="1" dirty="0">
                <a:solidFill>
                  <a:srgbClr val="0000CC"/>
                </a:solidFill>
              </a:rPr>
              <a:t> </a:t>
            </a:r>
            <a:r>
              <a:rPr lang="en-US" altLang="en-US" sz="2800" b="1" dirty="0" err="1">
                <a:solidFill>
                  <a:srgbClr val="0000CC"/>
                </a:solidFill>
              </a:rPr>
              <a:t>theo</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mẹ</a:t>
            </a:r>
            <a:r>
              <a:rPr lang="en-US" altLang="en-US" sz="2800" b="1" dirty="0">
                <a:solidFill>
                  <a:srgbClr val="0000CC"/>
                </a:solidFill>
              </a:rPr>
              <a:t> </a:t>
            </a:r>
            <a:r>
              <a:rPr lang="en-US" altLang="en-US" sz="2800" b="1" dirty="0" err="1">
                <a:solidFill>
                  <a:srgbClr val="0000CC"/>
                </a:solidFill>
              </a:rPr>
              <a:t>sơ</a:t>
            </a:r>
            <a:r>
              <a:rPr lang="en-US" altLang="en-US" sz="2800" b="1" dirty="0">
                <a:solidFill>
                  <a:srgbClr val="0000CC"/>
                </a:solidFill>
              </a:rPr>
              <a:t> </a:t>
            </a:r>
            <a:r>
              <a:rPr lang="en-US" altLang="en-US" sz="2800" b="1" dirty="0" err="1">
                <a:solidFill>
                  <a:srgbClr val="0000CC"/>
                </a:solidFill>
              </a:rPr>
              <a:t>tán</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quê</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ở </a:t>
            </a:r>
            <a:r>
              <a:rPr lang="en-US" altLang="en-US" sz="2800" b="1" dirty="0" err="1">
                <a:solidFill>
                  <a:srgbClr val="0000CC"/>
                </a:solidFill>
              </a:rPr>
              <a:t>nông</a:t>
            </a:r>
            <a:r>
              <a:rPr lang="en-US" altLang="en-US" sz="2800" b="1" dirty="0">
                <a:solidFill>
                  <a:srgbClr val="0000CC"/>
                </a:solidFill>
              </a:rPr>
              <a:t> </a:t>
            </a:r>
            <a:r>
              <a:rPr lang="en-US" altLang="en-US" sz="2800" b="1" dirty="0" err="1">
                <a:solidFill>
                  <a:srgbClr val="0000CC"/>
                </a:solidFill>
              </a:rPr>
              <a:t>thôn</a:t>
            </a:r>
            <a:r>
              <a:rPr lang="en-US" altLang="en-US" sz="2800" b="1" dirty="0">
                <a:solidFill>
                  <a:srgbClr val="0000CC"/>
                </a:solidFill>
              </a:rPr>
              <a:t>.</a:t>
            </a:r>
            <a:endParaRPr lang="en-US" altLang="en-US" sz="2800" dirty="0">
              <a:solidFill>
                <a:srgbClr val="0000CC"/>
              </a:solidFill>
            </a:endParaRPr>
          </a:p>
        </p:txBody>
      </p:sp>
      <p:sp>
        <p:nvSpPr>
          <p:cNvPr id="9235" name="Text Box 19"/>
          <p:cNvSpPr txBox="1">
            <a:spLocks noChangeArrowheads="1"/>
          </p:cNvSpPr>
          <p:nvPr/>
        </p:nvSpPr>
        <p:spPr bwMode="auto">
          <a:xfrm>
            <a:off x="0" y="2767013"/>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err="1">
                <a:solidFill>
                  <a:srgbClr val="800000"/>
                </a:solidFill>
              </a:rPr>
              <a:t>Câu</a:t>
            </a:r>
            <a:r>
              <a:rPr lang="en-US" altLang="en-US" sz="2800" b="1" dirty="0">
                <a:solidFill>
                  <a:srgbClr val="800000"/>
                </a:solidFill>
              </a:rPr>
              <a:t> 2:</a:t>
            </a:r>
            <a:r>
              <a:rPr lang="en-US" altLang="en-US" sz="2800" dirty="0">
                <a:solidFill>
                  <a:srgbClr val="800000"/>
                </a:solidFill>
              </a:rPr>
              <a:t> </a:t>
            </a:r>
            <a:r>
              <a:rPr lang="en-US" altLang="en-US" sz="2800" b="1" dirty="0" err="1">
                <a:solidFill>
                  <a:srgbClr val="800000"/>
                </a:solidFill>
              </a:rPr>
              <a:t>Lần</a:t>
            </a:r>
            <a:r>
              <a:rPr lang="en-US" altLang="en-US" sz="2800" b="1" dirty="0">
                <a:solidFill>
                  <a:srgbClr val="800000"/>
                </a:solidFill>
              </a:rPr>
              <a:t> </a:t>
            </a:r>
            <a:r>
              <a:rPr lang="en-US" altLang="en-US" sz="2800" b="1" dirty="0" err="1">
                <a:solidFill>
                  <a:srgbClr val="800000"/>
                </a:solidFill>
              </a:rPr>
              <a:t>đầu</a:t>
            </a:r>
            <a:r>
              <a:rPr lang="en-US" altLang="en-US" sz="2800" b="1" dirty="0">
                <a:solidFill>
                  <a:srgbClr val="800000"/>
                </a:solidFill>
              </a:rPr>
              <a:t> </a:t>
            </a:r>
            <a:r>
              <a:rPr lang="en-US" altLang="en-US" sz="2800" b="1" dirty="0" err="1">
                <a:solidFill>
                  <a:srgbClr val="800000"/>
                </a:solidFill>
              </a:rPr>
              <a:t>ra</a:t>
            </a:r>
            <a:r>
              <a:rPr lang="en-US" altLang="en-US" sz="2800" b="1" dirty="0">
                <a:solidFill>
                  <a:srgbClr val="800000"/>
                </a:solidFill>
              </a:rPr>
              <a:t> </a:t>
            </a:r>
            <a:r>
              <a:rPr lang="en-US" altLang="en-US" sz="2800" b="1" dirty="0" err="1">
                <a:solidFill>
                  <a:srgbClr val="800000"/>
                </a:solidFill>
              </a:rPr>
              <a:t>phố</a:t>
            </a:r>
            <a:r>
              <a:rPr lang="en-US" altLang="en-US" sz="2800" b="1" dirty="0">
                <a:solidFill>
                  <a:srgbClr val="800000"/>
                </a:solidFill>
              </a:rPr>
              <a:t>, </a:t>
            </a:r>
            <a:r>
              <a:rPr lang="en-US" altLang="en-US" sz="2800" b="1" dirty="0" err="1">
                <a:solidFill>
                  <a:srgbClr val="800000"/>
                </a:solidFill>
              </a:rPr>
              <a:t>Mến</a:t>
            </a:r>
            <a:r>
              <a:rPr lang="en-US" altLang="en-US" sz="2800" b="1" dirty="0">
                <a:solidFill>
                  <a:srgbClr val="800000"/>
                </a:solidFill>
              </a:rPr>
              <a:t> </a:t>
            </a:r>
            <a:r>
              <a:rPr lang="en-US" altLang="en-US" sz="2800" b="1" dirty="0" err="1">
                <a:solidFill>
                  <a:srgbClr val="800000"/>
                </a:solidFill>
              </a:rPr>
              <a:t>thấy</a:t>
            </a:r>
            <a:r>
              <a:rPr lang="en-US" altLang="en-US" sz="2800" b="1" dirty="0">
                <a:solidFill>
                  <a:srgbClr val="800000"/>
                </a:solidFill>
              </a:rPr>
              <a:t> </a:t>
            </a:r>
            <a:r>
              <a:rPr lang="en-US" altLang="en-US" sz="2800" b="1" dirty="0" err="1">
                <a:solidFill>
                  <a:srgbClr val="800000"/>
                </a:solidFill>
              </a:rPr>
              <a:t>thị</a:t>
            </a:r>
            <a:r>
              <a:rPr lang="en-US" altLang="en-US" sz="2800" b="1" dirty="0">
                <a:solidFill>
                  <a:srgbClr val="800000"/>
                </a:solidFill>
              </a:rPr>
              <a:t> </a:t>
            </a:r>
            <a:r>
              <a:rPr lang="en-US" altLang="en-US" sz="2800" b="1" dirty="0" err="1">
                <a:solidFill>
                  <a:srgbClr val="800000"/>
                </a:solidFill>
              </a:rPr>
              <a:t>xã</a:t>
            </a:r>
            <a:r>
              <a:rPr lang="en-US" altLang="en-US" sz="2800" b="1" dirty="0">
                <a:solidFill>
                  <a:srgbClr val="800000"/>
                </a:solidFill>
              </a:rPr>
              <a:t> </a:t>
            </a:r>
            <a:r>
              <a:rPr lang="en-US" altLang="en-US" sz="2800" b="1" dirty="0" err="1">
                <a:solidFill>
                  <a:srgbClr val="800000"/>
                </a:solidFill>
              </a:rPr>
              <a:t>có</a:t>
            </a:r>
            <a:r>
              <a:rPr lang="en-US" altLang="en-US" sz="2800" b="1" dirty="0">
                <a:solidFill>
                  <a:srgbClr val="800000"/>
                </a:solidFill>
              </a:rPr>
              <a:t> </a:t>
            </a:r>
            <a:r>
              <a:rPr lang="en-US" altLang="en-US" sz="2800" b="1" dirty="0" err="1">
                <a:solidFill>
                  <a:srgbClr val="800000"/>
                </a:solidFill>
              </a:rPr>
              <a:t>gì</a:t>
            </a:r>
            <a:r>
              <a:rPr lang="en-US" altLang="en-US" sz="2800" b="1" dirty="0">
                <a:solidFill>
                  <a:srgbClr val="800000"/>
                </a:solidFill>
              </a:rPr>
              <a:t> </a:t>
            </a:r>
            <a:r>
              <a:rPr lang="en-US" altLang="en-US" sz="2800" b="1" dirty="0" err="1">
                <a:solidFill>
                  <a:srgbClr val="800000"/>
                </a:solidFill>
              </a:rPr>
              <a:t>lạ</a:t>
            </a:r>
            <a:r>
              <a:rPr lang="en-US" altLang="en-US" sz="2800" b="1" dirty="0">
                <a:solidFill>
                  <a:srgbClr val="800000"/>
                </a:solidFill>
              </a:rPr>
              <a:t>?</a:t>
            </a:r>
            <a:endParaRPr lang="en-US" altLang="en-US" sz="2800" dirty="0">
              <a:solidFill>
                <a:srgbClr val="800000"/>
              </a:solidFill>
            </a:endParaRPr>
          </a:p>
        </p:txBody>
      </p:sp>
      <p:sp>
        <p:nvSpPr>
          <p:cNvPr id="9236" name="Text Box 20"/>
          <p:cNvSpPr txBox="1">
            <a:spLocks noChangeArrowheads="1"/>
          </p:cNvSpPr>
          <p:nvPr/>
        </p:nvSpPr>
        <p:spPr bwMode="auto">
          <a:xfrm>
            <a:off x="-34047" y="324098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a:solidFill>
                  <a:srgbClr val="0000CC"/>
                </a:solidFill>
              </a:rPr>
              <a:t>- </a:t>
            </a:r>
            <a:r>
              <a:rPr lang="en-US" altLang="en-US" sz="2800" b="1" dirty="0" err="1">
                <a:solidFill>
                  <a:srgbClr val="0000CC"/>
                </a:solidFill>
              </a:rPr>
              <a:t>Nhiều</a:t>
            </a:r>
            <a:r>
              <a:rPr lang="en-US" altLang="en-US" sz="2800" b="1" dirty="0">
                <a:solidFill>
                  <a:srgbClr val="0000CC"/>
                </a:solidFill>
              </a:rPr>
              <a:t> </a:t>
            </a:r>
            <a:r>
              <a:rPr lang="en-US" altLang="en-US" sz="2800" b="1" dirty="0" err="1">
                <a:solidFill>
                  <a:srgbClr val="0000CC"/>
                </a:solidFill>
              </a:rPr>
              <a:t>phố</a:t>
            </a:r>
            <a:r>
              <a:rPr lang="en-US" altLang="en-US" sz="2800" b="1" dirty="0">
                <a:solidFill>
                  <a:srgbClr val="0000CC"/>
                </a:solidFill>
              </a:rPr>
              <a:t> </a:t>
            </a:r>
            <a:r>
              <a:rPr lang="en-US" altLang="en-US" sz="2800" b="1" dirty="0" err="1">
                <a:solidFill>
                  <a:srgbClr val="0000CC"/>
                </a:solidFill>
              </a:rPr>
              <a:t>quá</a:t>
            </a:r>
            <a:r>
              <a:rPr lang="en-US" altLang="en-US" sz="2800" b="1" dirty="0">
                <a:solidFill>
                  <a:srgbClr val="0000CC"/>
                </a:solidFill>
              </a:rPr>
              <a:t>, </a:t>
            </a:r>
            <a:r>
              <a:rPr lang="en-US" altLang="en-US" sz="2800" b="1" dirty="0" err="1">
                <a:solidFill>
                  <a:srgbClr val="0000CC"/>
                </a:solidFill>
              </a:rPr>
              <a:t>nhà</a:t>
            </a:r>
            <a:r>
              <a:rPr lang="en-US" altLang="en-US" sz="2800" b="1" dirty="0">
                <a:solidFill>
                  <a:srgbClr val="0000CC"/>
                </a:solidFill>
              </a:rPr>
              <a:t> </a:t>
            </a:r>
            <a:r>
              <a:rPr lang="en-US" altLang="en-US" sz="2800" b="1" dirty="0" err="1">
                <a:solidFill>
                  <a:srgbClr val="0000CC"/>
                </a:solidFill>
              </a:rPr>
              <a:t>ngói</a:t>
            </a:r>
            <a:r>
              <a:rPr lang="en-US" altLang="en-US" sz="2800" b="1" dirty="0">
                <a:solidFill>
                  <a:srgbClr val="0000CC"/>
                </a:solidFill>
              </a:rPr>
              <a:t> san </a:t>
            </a:r>
            <a:r>
              <a:rPr lang="en-US" altLang="en-US" sz="2800" b="1" dirty="0" err="1">
                <a:solidFill>
                  <a:srgbClr val="0000CC"/>
                </a:solidFill>
              </a:rPr>
              <a:t>sát</a:t>
            </a:r>
            <a:r>
              <a:rPr lang="en-US" altLang="en-US" sz="2800" b="1" dirty="0">
                <a:solidFill>
                  <a:srgbClr val="0000CC"/>
                </a:solidFill>
              </a:rPr>
              <a:t>, </a:t>
            </a:r>
            <a:r>
              <a:rPr lang="en-US" altLang="en-US" sz="2800" b="1" dirty="0" err="1">
                <a:solidFill>
                  <a:srgbClr val="0000CC"/>
                </a:solidFill>
              </a:rPr>
              <a:t>cái</a:t>
            </a:r>
            <a:r>
              <a:rPr lang="en-US" altLang="en-US" sz="2800" b="1" dirty="0">
                <a:solidFill>
                  <a:srgbClr val="0000CC"/>
                </a:solidFill>
              </a:rPr>
              <a:t> </a:t>
            </a:r>
            <a:r>
              <a:rPr lang="en-US" altLang="en-US" sz="2800" b="1" dirty="0" err="1">
                <a:solidFill>
                  <a:srgbClr val="0000CC"/>
                </a:solidFill>
              </a:rPr>
              <a:t>cao</a:t>
            </a:r>
            <a:r>
              <a:rPr lang="en-US" altLang="en-US" sz="2800" b="1" dirty="0">
                <a:solidFill>
                  <a:srgbClr val="0000CC"/>
                </a:solidFill>
              </a:rPr>
              <a:t> </a:t>
            </a:r>
            <a:r>
              <a:rPr lang="en-US" altLang="en-US" sz="2800" b="1" dirty="0" err="1">
                <a:solidFill>
                  <a:srgbClr val="0000CC"/>
                </a:solidFill>
              </a:rPr>
              <a:t>cái</a:t>
            </a:r>
            <a:r>
              <a:rPr lang="en-US" altLang="en-US" sz="2800" b="1" dirty="0">
                <a:solidFill>
                  <a:srgbClr val="0000CC"/>
                </a:solidFill>
              </a:rPr>
              <a:t> </a:t>
            </a:r>
            <a:r>
              <a:rPr lang="en-US" altLang="en-US" sz="2800" b="1" dirty="0" err="1">
                <a:solidFill>
                  <a:srgbClr val="0000CC"/>
                </a:solidFill>
              </a:rPr>
              <a:t>thấp</a:t>
            </a:r>
            <a:r>
              <a:rPr lang="en-US" altLang="en-US" sz="2800" b="1" dirty="0">
                <a:solidFill>
                  <a:srgbClr val="0000CC"/>
                </a:solidFill>
              </a:rPr>
              <a:t>, </a:t>
            </a:r>
            <a:r>
              <a:rPr lang="en-US" altLang="en-US" sz="2800" b="1" dirty="0" err="1">
                <a:solidFill>
                  <a:srgbClr val="0000CC"/>
                </a:solidFill>
              </a:rPr>
              <a:t>không</a:t>
            </a:r>
            <a:r>
              <a:rPr lang="en-US" altLang="en-US" sz="2800" b="1" dirty="0">
                <a:solidFill>
                  <a:srgbClr val="0000CC"/>
                </a:solidFill>
              </a:rPr>
              <a:t> </a:t>
            </a:r>
            <a:r>
              <a:rPr lang="en-US" altLang="en-US" sz="2800" b="1" dirty="0" err="1">
                <a:solidFill>
                  <a:srgbClr val="0000CC"/>
                </a:solidFill>
              </a:rPr>
              <a:t>giống</a:t>
            </a:r>
            <a:r>
              <a:rPr lang="en-US" altLang="en-US" sz="2800" b="1" dirty="0">
                <a:solidFill>
                  <a:srgbClr val="0000CC"/>
                </a:solidFill>
              </a:rPr>
              <a:t> ở </a:t>
            </a:r>
            <a:r>
              <a:rPr lang="en-US" altLang="en-US" sz="2800" b="1" dirty="0" err="1">
                <a:solidFill>
                  <a:srgbClr val="0000CC"/>
                </a:solidFill>
              </a:rPr>
              <a:t>quê</a:t>
            </a:r>
            <a:r>
              <a:rPr lang="en-US" altLang="en-US" sz="2800" b="1" dirty="0">
                <a:solidFill>
                  <a:srgbClr val="0000CC"/>
                </a:solidFill>
              </a:rPr>
              <a:t>; </a:t>
            </a:r>
            <a:r>
              <a:rPr lang="en-US" altLang="en-US" sz="2800" b="1" dirty="0" err="1">
                <a:solidFill>
                  <a:srgbClr val="0000CC"/>
                </a:solidFill>
              </a:rPr>
              <a:t>xe</a:t>
            </a:r>
            <a:r>
              <a:rPr lang="en-US" altLang="en-US" sz="2800" b="1" dirty="0">
                <a:solidFill>
                  <a:srgbClr val="0000CC"/>
                </a:solidFill>
              </a:rPr>
              <a:t> </a:t>
            </a:r>
            <a:r>
              <a:rPr lang="en-US" altLang="en-US" sz="2800" b="1" dirty="0" err="1">
                <a:solidFill>
                  <a:srgbClr val="0000CC"/>
                </a:solidFill>
              </a:rPr>
              <a:t>cộ</a:t>
            </a:r>
            <a:r>
              <a:rPr lang="en-US" altLang="en-US" sz="2800" b="1" dirty="0">
                <a:solidFill>
                  <a:srgbClr val="0000CC"/>
                </a:solidFill>
              </a:rPr>
              <a:t> </a:t>
            </a:r>
            <a:r>
              <a:rPr lang="en-US" altLang="en-US" sz="2800" b="1" dirty="0" err="1">
                <a:solidFill>
                  <a:srgbClr val="0000CC"/>
                </a:solidFill>
              </a:rPr>
              <a:t>đi</a:t>
            </a:r>
            <a:r>
              <a:rPr lang="en-US" altLang="en-US" sz="2800" b="1" dirty="0">
                <a:solidFill>
                  <a:srgbClr val="0000CC"/>
                </a:solidFill>
              </a:rPr>
              <a:t> </a:t>
            </a:r>
            <a:r>
              <a:rPr lang="en-US" altLang="en-US" sz="2800" b="1" dirty="0" err="1">
                <a:solidFill>
                  <a:srgbClr val="0000CC"/>
                </a:solidFill>
              </a:rPr>
              <a:t>lại</a:t>
            </a:r>
            <a:r>
              <a:rPr lang="en-US" altLang="en-US" sz="2800" b="1" dirty="0">
                <a:solidFill>
                  <a:srgbClr val="0000CC"/>
                </a:solidFill>
              </a:rPr>
              <a:t> </a:t>
            </a:r>
            <a:r>
              <a:rPr lang="en-US" altLang="en-US" sz="2800" b="1" dirty="0" err="1">
                <a:solidFill>
                  <a:srgbClr val="0000CC"/>
                </a:solidFill>
              </a:rPr>
              <a:t>nườm</a:t>
            </a:r>
            <a:r>
              <a:rPr lang="en-US" altLang="en-US" sz="2800" b="1" dirty="0">
                <a:solidFill>
                  <a:srgbClr val="0000CC"/>
                </a:solidFill>
              </a:rPr>
              <a:t> </a:t>
            </a:r>
            <a:r>
              <a:rPr lang="en-US" altLang="en-US" sz="2800" b="1" dirty="0" err="1">
                <a:solidFill>
                  <a:srgbClr val="0000CC"/>
                </a:solidFill>
              </a:rPr>
              <a:t>nượp</a:t>
            </a:r>
            <a:r>
              <a:rPr lang="en-US" altLang="en-US" sz="2800" b="1" dirty="0">
                <a:solidFill>
                  <a:srgbClr val="0000CC"/>
                </a:solidFill>
              </a:rPr>
              <a:t>, ban </a:t>
            </a:r>
            <a:r>
              <a:rPr lang="en-US" altLang="en-US" sz="2800" b="1" dirty="0" err="1">
                <a:solidFill>
                  <a:srgbClr val="0000CC"/>
                </a:solidFill>
              </a:rPr>
              <a:t>đêm</a:t>
            </a:r>
            <a:r>
              <a:rPr lang="en-US" altLang="en-US" sz="2800" b="1" dirty="0">
                <a:solidFill>
                  <a:srgbClr val="0000CC"/>
                </a:solidFill>
              </a:rPr>
              <a:t> </a:t>
            </a:r>
            <a:r>
              <a:rPr lang="en-US" altLang="en-US" sz="2800" b="1" dirty="0" err="1">
                <a:solidFill>
                  <a:srgbClr val="0000CC"/>
                </a:solidFill>
              </a:rPr>
              <a:t>đèn</a:t>
            </a:r>
            <a:r>
              <a:rPr lang="en-US" altLang="en-US" sz="2800" b="1" dirty="0">
                <a:solidFill>
                  <a:srgbClr val="0000CC"/>
                </a:solidFill>
              </a:rPr>
              <a:t> </a:t>
            </a:r>
            <a:r>
              <a:rPr lang="en-US" altLang="en-US" sz="2800" b="1" dirty="0" err="1">
                <a:solidFill>
                  <a:srgbClr val="0000CC"/>
                </a:solidFill>
              </a:rPr>
              <a:t>điện</a:t>
            </a:r>
            <a:r>
              <a:rPr lang="en-US" altLang="en-US" sz="2800" b="1" dirty="0">
                <a:solidFill>
                  <a:srgbClr val="0000CC"/>
                </a:solidFill>
              </a:rPr>
              <a:t> </a:t>
            </a:r>
            <a:r>
              <a:rPr lang="en-US" altLang="en-US" sz="2800" b="1" dirty="0" err="1">
                <a:solidFill>
                  <a:srgbClr val="0000CC"/>
                </a:solidFill>
              </a:rPr>
              <a:t>sáng</a:t>
            </a:r>
            <a:r>
              <a:rPr lang="en-US" altLang="en-US" sz="2800" b="1" dirty="0">
                <a:solidFill>
                  <a:srgbClr val="0000CC"/>
                </a:solidFill>
              </a:rPr>
              <a:t> </a:t>
            </a:r>
            <a:r>
              <a:rPr lang="en-US" altLang="en-US" sz="2800" b="1" dirty="0" err="1">
                <a:solidFill>
                  <a:srgbClr val="0000CC"/>
                </a:solidFill>
              </a:rPr>
              <a:t>như</a:t>
            </a:r>
            <a:r>
              <a:rPr lang="en-US" altLang="en-US" sz="2800" b="1" dirty="0">
                <a:solidFill>
                  <a:srgbClr val="0000CC"/>
                </a:solidFill>
              </a:rPr>
              <a:t> </a:t>
            </a:r>
            <a:r>
              <a:rPr lang="en-US" altLang="en-US" sz="2800" b="1" dirty="0" err="1">
                <a:solidFill>
                  <a:srgbClr val="0000CC"/>
                </a:solidFill>
              </a:rPr>
              <a:t>sao</a:t>
            </a:r>
            <a:r>
              <a:rPr lang="en-US" altLang="en-US" sz="2800" b="1" dirty="0">
                <a:solidFill>
                  <a:srgbClr val="0000CC"/>
                </a:solidFill>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232">
                                            <p:txEl>
                                              <p:pRg st="0" end="0"/>
                                            </p:txEl>
                                          </p:spTgt>
                                        </p:tgtEl>
                                        <p:attrNameLst>
                                          <p:attrName>style.visibility</p:attrName>
                                        </p:attrNameLst>
                                      </p:cBhvr>
                                      <p:to>
                                        <p:strVal val="visible"/>
                                      </p:to>
                                    </p:set>
                                    <p:anim calcmode="discrete" valueType="clr">
                                      <p:cBhvr override="childStyle">
                                        <p:cTn id="7" dur="80"/>
                                        <p:tgtEl>
                                          <p:spTgt spid="92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3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23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234"/>
                                        </p:tgtEl>
                                        <p:attrNameLst>
                                          <p:attrName>style.visibility</p:attrName>
                                        </p:attrNameLst>
                                      </p:cBhvr>
                                      <p:to>
                                        <p:strVal val="visible"/>
                                      </p:to>
                                    </p:set>
                                    <p:anim calcmode="discrete" valueType="clr">
                                      <p:cBhvr override="childStyle">
                                        <p:cTn id="14" dur="80"/>
                                        <p:tgtEl>
                                          <p:spTgt spid="923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234"/>
                                        </p:tgtEl>
                                        <p:attrNameLst>
                                          <p:attrName>fillcolor</p:attrName>
                                        </p:attrNameLst>
                                      </p:cBhvr>
                                      <p:tavLst>
                                        <p:tav tm="0">
                                          <p:val>
                                            <p:clrVal>
                                              <a:schemeClr val="accent2"/>
                                            </p:clrVal>
                                          </p:val>
                                        </p:tav>
                                        <p:tav tm="50000">
                                          <p:val>
                                            <p:clrVal>
                                              <a:schemeClr val="hlink"/>
                                            </p:clrVal>
                                          </p:val>
                                        </p:tav>
                                      </p:tavLst>
                                    </p:anim>
                                    <p:set>
                                      <p:cBhvr>
                                        <p:cTn id="16" dur="80"/>
                                        <p:tgtEl>
                                          <p:spTgt spid="923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235"/>
                                        </p:tgtEl>
                                        <p:attrNameLst>
                                          <p:attrName>style.visibility</p:attrName>
                                        </p:attrNameLst>
                                      </p:cBhvr>
                                      <p:to>
                                        <p:strVal val="visible"/>
                                      </p:to>
                                    </p:set>
                                    <p:anim calcmode="discrete" valueType="clr">
                                      <p:cBhvr override="childStyle">
                                        <p:cTn id="21" dur="80"/>
                                        <p:tgtEl>
                                          <p:spTgt spid="923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235"/>
                                        </p:tgtEl>
                                        <p:attrNameLst>
                                          <p:attrName>fillcolor</p:attrName>
                                        </p:attrNameLst>
                                      </p:cBhvr>
                                      <p:tavLst>
                                        <p:tav tm="0">
                                          <p:val>
                                            <p:clrVal>
                                              <a:schemeClr val="accent2"/>
                                            </p:clrVal>
                                          </p:val>
                                        </p:tav>
                                        <p:tav tm="50000">
                                          <p:val>
                                            <p:clrVal>
                                              <a:schemeClr val="hlink"/>
                                            </p:clrVal>
                                          </p:val>
                                        </p:tav>
                                      </p:tavLst>
                                    </p:anim>
                                    <p:set>
                                      <p:cBhvr>
                                        <p:cTn id="23" dur="80"/>
                                        <p:tgtEl>
                                          <p:spTgt spid="9235"/>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236">
                                            <p:txEl>
                                              <p:pRg st="0" end="0"/>
                                            </p:txEl>
                                          </p:spTgt>
                                        </p:tgtEl>
                                        <p:attrNameLst>
                                          <p:attrName>style.visibility</p:attrName>
                                        </p:attrNameLst>
                                      </p:cBhvr>
                                      <p:to>
                                        <p:strVal val="visible"/>
                                      </p:to>
                                    </p:set>
                                    <p:anim calcmode="discrete" valueType="clr">
                                      <p:cBhvr override="childStyle">
                                        <p:cTn id="28" dur="80"/>
                                        <p:tgtEl>
                                          <p:spTgt spid="92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236">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923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p:bldP spid="923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3048000" y="296545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sp>
        <p:nvSpPr>
          <p:cNvPr id="8195" name="Text Box 4"/>
          <p:cNvSpPr txBox="1">
            <a:spLocks noChangeArrowheads="1"/>
          </p:cNvSpPr>
          <p:nvPr/>
        </p:nvSpPr>
        <p:spPr bwMode="auto">
          <a:xfrm>
            <a:off x="3124200" y="42799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sp>
        <p:nvSpPr>
          <p:cNvPr id="8196" name="Rectangle 19"/>
          <p:cNvSpPr>
            <a:spLocks noChangeArrowheads="1"/>
          </p:cNvSpPr>
          <p:nvPr/>
        </p:nvSpPr>
        <p:spPr bwMode="auto">
          <a:xfrm>
            <a:off x="5014913" y="18288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altLang="en-US" sz="2800" b="1">
              <a:solidFill>
                <a:schemeClr val="bg1"/>
              </a:solidFill>
            </a:endParaRPr>
          </a:p>
        </p:txBody>
      </p:sp>
      <p:sp>
        <p:nvSpPr>
          <p:cNvPr id="8197" name="Rectangle 20"/>
          <p:cNvSpPr>
            <a:spLocks noChangeArrowheads="1"/>
          </p:cNvSpPr>
          <p:nvPr/>
        </p:nvSpPr>
        <p:spPr bwMode="auto">
          <a:xfrm>
            <a:off x="4953000" y="2239963"/>
            <a:ext cx="2698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altLang="en-US" sz="2800" b="1">
              <a:solidFill>
                <a:schemeClr val="bg1"/>
              </a:solidFill>
            </a:endParaRPr>
          </a:p>
        </p:txBody>
      </p:sp>
      <p:sp>
        <p:nvSpPr>
          <p:cNvPr id="8198" name="Rectangle 21"/>
          <p:cNvSpPr>
            <a:spLocks noChangeArrowheads="1"/>
          </p:cNvSpPr>
          <p:nvPr/>
        </p:nvSpPr>
        <p:spPr bwMode="auto">
          <a:xfrm>
            <a:off x="5395913" y="257175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2800" b="1">
                <a:solidFill>
                  <a:schemeClr val="bg1"/>
                </a:solidFill>
              </a:rPr>
              <a:t>    </a:t>
            </a:r>
          </a:p>
        </p:txBody>
      </p:sp>
      <p:sp>
        <p:nvSpPr>
          <p:cNvPr id="8199" name="Rectangle 22"/>
          <p:cNvSpPr>
            <a:spLocks noChangeArrowheads="1"/>
          </p:cNvSpPr>
          <p:nvPr/>
        </p:nvSpPr>
        <p:spPr bwMode="auto">
          <a:xfrm>
            <a:off x="5230813" y="2914650"/>
            <a:ext cx="2527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2800" b="1">
                <a:solidFill>
                  <a:schemeClr val="bg1"/>
                </a:solidFill>
              </a:rPr>
              <a:t>   </a:t>
            </a:r>
          </a:p>
        </p:txBody>
      </p:sp>
      <p:sp>
        <p:nvSpPr>
          <p:cNvPr id="8218" name="Text Box 26"/>
          <p:cNvSpPr txBox="1">
            <a:spLocks noChangeArrowheads="1"/>
          </p:cNvSpPr>
          <p:nvPr/>
        </p:nvSpPr>
        <p:spPr bwMode="auto">
          <a:xfrm>
            <a:off x="14591" y="746486"/>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err="1">
                <a:solidFill>
                  <a:srgbClr val="800000"/>
                </a:solidFill>
              </a:rPr>
              <a:t>Câu</a:t>
            </a:r>
            <a:r>
              <a:rPr lang="en-US" altLang="en-US" sz="2800" b="1" dirty="0">
                <a:solidFill>
                  <a:srgbClr val="800000"/>
                </a:solidFill>
              </a:rPr>
              <a:t> 3: Ở </a:t>
            </a:r>
            <a:r>
              <a:rPr lang="en-US" altLang="en-US" sz="2800" b="1" dirty="0" err="1">
                <a:solidFill>
                  <a:srgbClr val="800000"/>
                </a:solidFill>
              </a:rPr>
              <a:t>công</a:t>
            </a:r>
            <a:r>
              <a:rPr lang="en-US" altLang="en-US" sz="2800" b="1" dirty="0">
                <a:solidFill>
                  <a:srgbClr val="800000"/>
                </a:solidFill>
              </a:rPr>
              <a:t> </a:t>
            </a:r>
            <a:r>
              <a:rPr lang="en-US" altLang="en-US" sz="2800" b="1" dirty="0" err="1">
                <a:solidFill>
                  <a:srgbClr val="800000"/>
                </a:solidFill>
              </a:rPr>
              <a:t>viên</a:t>
            </a:r>
            <a:r>
              <a:rPr lang="en-US" altLang="en-US" sz="2800" b="1" dirty="0">
                <a:solidFill>
                  <a:srgbClr val="800000"/>
                </a:solidFill>
              </a:rPr>
              <a:t>, </a:t>
            </a:r>
            <a:r>
              <a:rPr lang="en-US" altLang="en-US" sz="2800" b="1" dirty="0" err="1">
                <a:solidFill>
                  <a:srgbClr val="800000"/>
                </a:solidFill>
              </a:rPr>
              <a:t>Mến</a:t>
            </a:r>
            <a:r>
              <a:rPr lang="en-US" altLang="en-US" sz="2800" b="1" dirty="0">
                <a:solidFill>
                  <a:srgbClr val="800000"/>
                </a:solidFill>
              </a:rPr>
              <a:t> </a:t>
            </a:r>
            <a:r>
              <a:rPr lang="en-US" altLang="en-US" sz="2800" b="1" dirty="0" err="1">
                <a:solidFill>
                  <a:srgbClr val="800000"/>
                </a:solidFill>
              </a:rPr>
              <a:t>có</a:t>
            </a:r>
            <a:r>
              <a:rPr lang="en-US" altLang="en-US" sz="2800" b="1" dirty="0">
                <a:solidFill>
                  <a:srgbClr val="800000"/>
                </a:solidFill>
              </a:rPr>
              <a:t> </a:t>
            </a:r>
            <a:r>
              <a:rPr lang="en-US" altLang="en-US" sz="2800" b="1" dirty="0" err="1">
                <a:solidFill>
                  <a:srgbClr val="800000"/>
                </a:solidFill>
              </a:rPr>
              <a:t>hành</a:t>
            </a:r>
            <a:r>
              <a:rPr lang="en-US" altLang="en-US" sz="2800" b="1" dirty="0">
                <a:solidFill>
                  <a:srgbClr val="800000"/>
                </a:solidFill>
              </a:rPr>
              <a:t> </a:t>
            </a:r>
            <a:r>
              <a:rPr lang="en-US" altLang="en-US" sz="2800" b="1" dirty="0" err="1">
                <a:solidFill>
                  <a:srgbClr val="800000"/>
                </a:solidFill>
              </a:rPr>
              <a:t>động</a:t>
            </a:r>
            <a:r>
              <a:rPr lang="en-US" altLang="en-US" sz="2800" b="1" dirty="0">
                <a:solidFill>
                  <a:srgbClr val="800000"/>
                </a:solidFill>
              </a:rPr>
              <a:t> </a:t>
            </a:r>
            <a:r>
              <a:rPr lang="en-US" altLang="en-US" sz="2800" b="1" dirty="0" err="1">
                <a:solidFill>
                  <a:srgbClr val="800000"/>
                </a:solidFill>
              </a:rPr>
              <a:t>gì</a:t>
            </a:r>
            <a:r>
              <a:rPr lang="en-US" altLang="en-US" sz="2800" b="1" dirty="0">
                <a:solidFill>
                  <a:srgbClr val="800000"/>
                </a:solidFill>
              </a:rPr>
              <a:t> </a:t>
            </a:r>
            <a:r>
              <a:rPr lang="en-US" altLang="en-US" sz="2800" b="1" dirty="0" err="1">
                <a:solidFill>
                  <a:srgbClr val="800000"/>
                </a:solidFill>
              </a:rPr>
              <a:t>đáng</a:t>
            </a:r>
            <a:r>
              <a:rPr lang="en-US" altLang="en-US" sz="2800" b="1" dirty="0">
                <a:solidFill>
                  <a:srgbClr val="800000"/>
                </a:solidFill>
              </a:rPr>
              <a:t> </a:t>
            </a:r>
            <a:r>
              <a:rPr lang="en-US" altLang="en-US" sz="2800" b="1" dirty="0" err="1">
                <a:solidFill>
                  <a:srgbClr val="800000"/>
                </a:solidFill>
              </a:rPr>
              <a:t>khen</a:t>
            </a:r>
            <a:r>
              <a:rPr lang="en-US" altLang="en-US" sz="2800" b="1" dirty="0">
                <a:solidFill>
                  <a:srgbClr val="800000"/>
                </a:solidFill>
              </a:rPr>
              <a:t>?</a:t>
            </a:r>
          </a:p>
        </p:txBody>
      </p:sp>
      <p:sp>
        <p:nvSpPr>
          <p:cNvPr id="8220" name="Text Box 28"/>
          <p:cNvSpPr txBox="1">
            <a:spLocks noChangeArrowheads="1"/>
          </p:cNvSpPr>
          <p:nvPr/>
        </p:nvSpPr>
        <p:spPr bwMode="auto">
          <a:xfrm>
            <a:off x="14591" y="2750492"/>
            <a:ext cx="91895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800" b="1" dirty="0">
                <a:solidFill>
                  <a:srgbClr val="000066"/>
                </a:solidFill>
              </a:rPr>
              <a:t>Qua </a:t>
            </a:r>
            <a:r>
              <a:rPr lang="en-US" altLang="en-US" sz="2800" b="1" dirty="0" err="1">
                <a:solidFill>
                  <a:srgbClr val="000066"/>
                </a:solidFill>
              </a:rPr>
              <a:t>hành</a:t>
            </a:r>
            <a:r>
              <a:rPr lang="en-US" altLang="en-US" sz="2800" b="1" dirty="0">
                <a:solidFill>
                  <a:srgbClr val="000066"/>
                </a:solidFill>
              </a:rPr>
              <a:t> </a:t>
            </a:r>
            <a:r>
              <a:rPr lang="en-US" altLang="en-US" sz="2800" b="1" dirty="0" err="1">
                <a:solidFill>
                  <a:srgbClr val="000066"/>
                </a:solidFill>
              </a:rPr>
              <a:t>động</a:t>
            </a:r>
            <a:r>
              <a:rPr lang="en-US" altLang="en-US" sz="2800" b="1" dirty="0">
                <a:solidFill>
                  <a:srgbClr val="000066"/>
                </a:solidFill>
              </a:rPr>
              <a:t> </a:t>
            </a:r>
            <a:r>
              <a:rPr lang="en-US" altLang="en-US" sz="2800" b="1" dirty="0" err="1">
                <a:solidFill>
                  <a:srgbClr val="000066"/>
                </a:solidFill>
              </a:rPr>
              <a:t>này</a:t>
            </a:r>
            <a:r>
              <a:rPr lang="en-US" altLang="en-US" sz="2800" b="1" dirty="0">
                <a:solidFill>
                  <a:srgbClr val="000066"/>
                </a:solidFill>
              </a:rPr>
              <a:t>, </a:t>
            </a:r>
            <a:r>
              <a:rPr lang="en-US" altLang="en-US" sz="2800" b="1" dirty="0" err="1">
                <a:solidFill>
                  <a:srgbClr val="000066"/>
                </a:solidFill>
              </a:rPr>
              <a:t>em</a:t>
            </a:r>
            <a:r>
              <a:rPr lang="en-US" altLang="en-US" sz="2800" b="1" dirty="0">
                <a:solidFill>
                  <a:srgbClr val="000066"/>
                </a:solidFill>
              </a:rPr>
              <a:t> </a:t>
            </a:r>
            <a:r>
              <a:rPr lang="en-US" altLang="en-US" sz="2800" b="1" dirty="0" err="1">
                <a:solidFill>
                  <a:srgbClr val="000066"/>
                </a:solidFill>
              </a:rPr>
              <a:t>thấy</a:t>
            </a:r>
            <a:r>
              <a:rPr lang="en-US" altLang="en-US" sz="2800" b="1" dirty="0">
                <a:solidFill>
                  <a:srgbClr val="000066"/>
                </a:solidFill>
              </a:rPr>
              <a:t> </a:t>
            </a:r>
            <a:r>
              <a:rPr lang="en-US" altLang="en-US" sz="2800" b="1" dirty="0" err="1">
                <a:solidFill>
                  <a:srgbClr val="000066"/>
                </a:solidFill>
              </a:rPr>
              <a:t>Mến</a:t>
            </a:r>
            <a:r>
              <a:rPr lang="en-US" altLang="en-US" sz="2800" b="1" dirty="0">
                <a:solidFill>
                  <a:srgbClr val="000066"/>
                </a:solidFill>
              </a:rPr>
              <a:t> </a:t>
            </a:r>
            <a:r>
              <a:rPr lang="en-US" altLang="en-US" sz="2800" b="1" dirty="0" err="1">
                <a:solidFill>
                  <a:srgbClr val="000066"/>
                </a:solidFill>
              </a:rPr>
              <a:t>có</a:t>
            </a:r>
            <a:r>
              <a:rPr lang="en-US" altLang="en-US" sz="2800" b="1" dirty="0">
                <a:solidFill>
                  <a:srgbClr val="000066"/>
                </a:solidFill>
              </a:rPr>
              <a:t> </a:t>
            </a:r>
            <a:r>
              <a:rPr lang="en-US" altLang="en-US" sz="2800" b="1" dirty="0" err="1">
                <a:solidFill>
                  <a:srgbClr val="000066"/>
                </a:solidFill>
              </a:rPr>
              <a:t>đức</a:t>
            </a:r>
            <a:r>
              <a:rPr lang="en-US" altLang="en-US" sz="2800" b="1" dirty="0">
                <a:solidFill>
                  <a:srgbClr val="000066"/>
                </a:solidFill>
              </a:rPr>
              <a:t> </a:t>
            </a:r>
            <a:r>
              <a:rPr lang="en-US" altLang="en-US" sz="2800" b="1" dirty="0" err="1">
                <a:solidFill>
                  <a:srgbClr val="000066"/>
                </a:solidFill>
              </a:rPr>
              <a:t>tính</a:t>
            </a:r>
            <a:r>
              <a:rPr lang="en-US" altLang="en-US" sz="2800" b="1" dirty="0">
                <a:solidFill>
                  <a:srgbClr val="000066"/>
                </a:solidFill>
              </a:rPr>
              <a:t> </a:t>
            </a:r>
            <a:r>
              <a:rPr lang="en-US" altLang="en-US" sz="2800" b="1" dirty="0" err="1">
                <a:solidFill>
                  <a:srgbClr val="000066"/>
                </a:solidFill>
              </a:rPr>
              <a:t>gì</a:t>
            </a:r>
            <a:r>
              <a:rPr lang="en-US" altLang="en-US" sz="2800" b="1" dirty="0">
                <a:solidFill>
                  <a:srgbClr val="000066"/>
                </a:solidFill>
              </a:rPr>
              <a:t> </a:t>
            </a:r>
            <a:r>
              <a:rPr lang="en-US" altLang="en-US" sz="2800" b="1" dirty="0" err="1">
                <a:solidFill>
                  <a:srgbClr val="000066"/>
                </a:solidFill>
              </a:rPr>
              <a:t>đáng</a:t>
            </a:r>
            <a:r>
              <a:rPr lang="en-US" altLang="en-US" sz="2800" b="1" dirty="0">
                <a:solidFill>
                  <a:srgbClr val="000066"/>
                </a:solidFill>
              </a:rPr>
              <a:t> </a:t>
            </a:r>
            <a:r>
              <a:rPr lang="en-US" altLang="en-US" sz="2800" b="1" dirty="0" err="1">
                <a:solidFill>
                  <a:srgbClr val="000066"/>
                </a:solidFill>
              </a:rPr>
              <a:t>quý</a:t>
            </a:r>
            <a:r>
              <a:rPr lang="en-US" altLang="en-US" sz="2800" b="1" dirty="0">
                <a:solidFill>
                  <a:srgbClr val="000066"/>
                </a:solidFill>
              </a:rPr>
              <a:t>?</a:t>
            </a:r>
            <a:endParaRPr lang="en-US" altLang="en-US" sz="2800" dirty="0"/>
          </a:p>
        </p:txBody>
      </p:sp>
      <p:sp>
        <p:nvSpPr>
          <p:cNvPr id="8221" name="Text Box 29"/>
          <p:cNvSpPr txBox="1">
            <a:spLocks noChangeArrowheads="1"/>
          </p:cNvSpPr>
          <p:nvPr/>
        </p:nvSpPr>
        <p:spPr bwMode="auto">
          <a:xfrm>
            <a:off x="312499" y="3458386"/>
            <a:ext cx="854818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dirty="0">
                <a:solidFill>
                  <a:srgbClr val="D60093"/>
                </a:solidFill>
              </a:rPr>
              <a:t>- </a:t>
            </a:r>
            <a:r>
              <a:rPr lang="en-US" altLang="en-US" sz="2800" b="1" dirty="0" err="1">
                <a:solidFill>
                  <a:srgbClr val="D60093"/>
                </a:solidFill>
              </a:rPr>
              <a:t>Mến</a:t>
            </a:r>
            <a:r>
              <a:rPr lang="en-US" altLang="en-US" sz="2800" b="1" dirty="0">
                <a:solidFill>
                  <a:srgbClr val="D60093"/>
                </a:solidFill>
              </a:rPr>
              <a:t> </a:t>
            </a:r>
            <a:r>
              <a:rPr lang="en-US" altLang="en-US" sz="2800" b="1" dirty="0" err="1">
                <a:solidFill>
                  <a:srgbClr val="D60093"/>
                </a:solidFill>
              </a:rPr>
              <a:t>phản</a:t>
            </a:r>
            <a:r>
              <a:rPr lang="en-US" altLang="en-US" sz="2800" b="1" dirty="0">
                <a:solidFill>
                  <a:srgbClr val="D60093"/>
                </a:solidFill>
              </a:rPr>
              <a:t> </a:t>
            </a:r>
            <a:r>
              <a:rPr lang="en-US" altLang="en-US" sz="2800" b="1" dirty="0" err="1">
                <a:solidFill>
                  <a:srgbClr val="D60093"/>
                </a:solidFill>
              </a:rPr>
              <a:t>ứng</a:t>
            </a:r>
            <a:r>
              <a:rPr lang="en-US" altLang="en-US" sz="2800" b="1" dirty="0">
                <a:solidFill>
                  <a:srgbClr val="D60093"/>
                </a:solidFill>
              </a:rPr>
              <a:t> </a:t>
            </a:r>
            <a:r>
              <a:rPr lang="en-US" altLang="en-US" sz="2800" b="1" dirty="0" err="1">
                <a:solidFill>
                  <a:srgbClr val="D60093"/>
                </a:solidFill>
              </a:rPr>
              <a:t>rất</a:t>
            </a:r>
            <a:r>
              <a:rPr lang="en-US" altLang="en-US" sz="2800" b="1" dirty="0">
                <a:solidFill>
                  <a:srgbClr val="D60093"/>
                </a:solidFill>
              </a:rPr>
              <a:t> </a:t>
            </a:r>
            <a:r>
              <a:rPr lang="en-US" altLang="en-US" sz="2800" b="1" dirty="0" err="1">
                <a:solidFill>
                  <a:srgbClr val="D60093"/>
                </a:solidFill>
              </a:rPr>
              <a:t>nhanh</a:t>
            </a:r>
            <a:r>
              <a:rPr lang="en-US" altLang="en-US" sz="2800" b="1" dirty="0">
                <a:solidFill>
                  <a:srgbClr val="D60093"/>
                </a:solidFill>
              </a:rPr>
              <a:t>, </a:t>
            </a:r>
            <a:r>
              <a:rPr lang="en-US" altLang="en-US" sz="2800" b="1" dirty="0" err="1">
                <a:solidFill>
                  <a:srgbClr val="D60093"/>
                </a:solidFill>
              </a:rPr>
              <a:t>lao</a:t>
            </a:r>
            <a:r>
              <a:rPr lang="en-US" altLang="en-US" sz="2800" b="1" dirty="0">
                <a:solidFill>
                  <a:srgbClr val="D60093"/>
                </a:solidFill>
              </a:rPr>
              <a:t> </a:t>
            </a:r>
            <a:r>
              <a:rPr lang="en-US" altLang="en-US" sz="2800" b="1" dirty="0" err="1">
                <a:solidFill>
                  <a:srgbClr val="D60093"/>
                </a:solidFill>
              </a:rPr>
              <a:t>ngay</a:t>
            </a:r>
            <a:r>
              <a:rPr lang="en-US" altLang="en-US" sz="2800" b="1" dirty="0">
                <a:solidFill>
                  <a:srgbClr val="D60093"/>
                </a:solidFill>
              </a:rPr>
              <a:t> </a:t>
            </a:r>
            <a:r>
              <a:rPr lang="en-US" altLang="en-US" sz="2800" b="1" dirty="0" err="1">
                <a:solidFill>
                  <a:srgbClr val="D60093"/>
                </a:solidFill>
              </a:rPr>
              <a:t>xuống</a:t>
            </a:r>
            <a:r>
              <a:rPr lang="en-US" altLang="en-US" sz="2800" b="1" dirty="0">
                <a:solidFill>
                  <a:srgbClr val="D60093"/>
                </a:solidFill>
              </a:rPr>
              <a:t> </a:t>
            </a:r>
            <a:r>
              <a:rPr lang="en-US" altLang="en-US" sz="2800" b="1" dirty="0" err="1">
                <a:solidFill>
                  <a:srgbClr val="D60093"/>
                </a:solidFill>
              </a:rPr>
              <a:t>hồ</a:t>
            </a:r>
            <a:r>
              <a:rPr lang="en-US" altLang="en-US" sz="2800" b="1" dirty="0">
                <a:solidFill>
                  <a:srgbClr val="D60093"/>
                </a:solidFill>
              </a:rPr>
              <a:t> </a:t>
            </a:r>
            <a:r>
              <a:rPr lang="en-US" altLang="en-US" sz="2800" b="1" dirty="0" err="1">
                <a:solidFill>
                  <a:srgbClr val="D60093"/>
                </a:solidFill>
              </a:rPr>
              <a:t>cứu</a:t>
            </a:r>
            <a:r>
              <a:rPr lang="en-US" altLang="en-US" sz="2800" b="1" dirty="0">
                <a:solidFill>
                  <a:srgbClr val="D60093"/>
                </a:solidFill>
              </a:rPr>
              <a:t> </a:t>
            </a:r>
            <a:r>
              <a:rPr lang="en-US" altLang="en-US" sz="2800" b="1" dirty="0" err="1">
                <a:solidFill>
                  <a:srgbClr val="D60093"/>
                </a:solidFill>
              </a:rPr>
              <a:t>em</a:t>
            </a:r>
            <a:r>
              <a:rPr lang="en-US" altLang="en-US" sz="2800" b="1" dirty="0">
                <a:solidFill>
                  <a:srgbClr val="D60093"/>
                </a:solidFill>
              </a:rPr>
              <a:t> </a:t>
            </a:r>
            <a:r>
              <a:rPr lang="en-US" altLang="en-US" sz="2800" b="1" dirty="0" err="1">
                <a:solidFill>
                  <a:srgbClr val="D60093"/>
                </a:solidFill>
              </a:rPr>
              <a:t>nhỏ</a:t>
            </a:r>
            <a:r>
              <a:rPr lang="en-US" altLang="en-US" sz="2800" b="1" dirty="0">
                <a:solidFill>
                  <a:srgbClr val="D60093"/>
                </a:solidFill>
              </a:rPr>
              <a:t>. </a:t>
            </a:r>
            <a:r>
              <a:rPr lang="en-US" altLang="en-US" sz="2800" b="1" dirty="0" err="1">
                <a:solidFill>
                  <a:srgbClr val="D60093"/>
                </a:solidFill>
              </a:rPr>
              <a:t>Mến</a:t>
            </a:r>
            <a:r>
              <a:rPr lang="en-US" altLang="en-US" sz="2800" b="1" dirty="0">
                <a:solidFill>
                  <a:srgbClr val="D60093"/>
                </a:solidFill>
              </a:rPr>
              <a:t> </a:t>
            </a:r>
            <a:r>
              <a:rPr lang="en-US" altLang="en-US" sz="2800" b="1" dirty="0" err="1">
                <a:solidFill>
                  <a:srgbClr val="D60093"/>
                </a:solidFill>
              </a:rPr>
              <a:t>rất</a:t>
            </a:r>
            <a:r>
              <a:rPr lang="en-US" altLang="en-US" sz="2800" b="1" dirty="0">
                <a:solidFill>
                  <a:srgbClr val="D60093"/>
                </a:solidFill>
              </a:rPr>
              <a:t> </a:t>
            </a:r>
            <a:r>
              <a:rPr lang="en-US" altLang="en-US" sz="2800" b="1" dirty="0" err="1">
                <a:solidFill>
                  <a:srgbClr val="D60093"/>
                </a:solidFill>
              </a:rPr>
              <a:t>dũng</a:t>
            </a:r>
            <a:r>
              <a:rPr lang="en-US" altLang="en-US" sz="2800" b="1" dirty="0">
                <a:solidFill>
                  <a:srgbClr val="D60093"/>
                </a:solidFill>
              </a:rPr>
              <a:t> </a:t>
            </a:r>
            <a:r>
              <a:rPr lang="en-US" altLang="en-US" sz="2800" b="1" dirty="0" err="1">
                <a:solidFill>
                  <a:srgbClr val="D60093"/>
                </a:solidFill>
              </a:rPr>
              <a:t>cảm</a:t>
            </a:r>
            <a:r>
              <a:rPr lang="en-US" altLang="en-US" sz="2800" b="1" dirty="0">
                <a:solidFill>
                  <a:srgbClr val="D60093"/>
                </a:solidFill>
              </a:rPr>
              <a:t> </a:t>
            </a:r>
            <a:r>
              <a:rPr lang="en-US" altLang="en-US" sz="2800" b="1" dirty="0" err="1">
                <a:solidFill>
                  <a:srgbClr val="D60093"/>
                </a:solidFill>
              </a:rPr>
              <a:t>và</a:t>
            </a:r>
            <a:r>
              <a:rPr lang="en-US" altLang="en-US" sz="2800" b="1" dirty="0">
                <a:solidFill>
                  <a:srgbClr val="D60093"/>
                </a:solidFill>
              </a:rPr>
              <a:t> </a:t>
            </a:r>
            <a:r>
              <a:rPr lang="en-US" altLang="en-US" sz="2800" b="1" dirty="0" err="1">
                <a:solidFill>
                  <a:srgbClr val="D60093"/>
                </a:solidFill>
              </a:rPr>
              <a:t>sẵn</a:t>
            </a:r>
            <a:r>
              <a:rPr lang="en-US" altLang="en-US" sz="2800" b="1" dirty="0">
                <a:solidFill>
                  <a:srgbClr val="D60093"/>
                </a:solidFill>
              </a:rPr>
              <a:t> </a:t>
            </a:r>
            <a:r>
              <a:rPr lang="en-US" altLang="en-US" sz="2800" b="1" dirty="0" err="1">
                <a:solidFill>
                  <a:srgbClr val="D60093"/>
                </a:solidFill>
              </a:rPr>
              <a:t>sàng</a:t>
            </a:r>
            <a:r>
              <a:rPr lang="en-US" altLang="en-US" sz="2800" b="1" dirty="0">
                <a:solidFill>
                  <a:srgbClr val="D60093"/>
                </a:solidFill>
              </a:rPr>
              <a:t> </a:t>
            </a:r>
            <a:r>
              <a:rPr lang="en-US" altLang="en-US" sz="2800" b="1" dirty="0" err="1">
                <a:solidFill>
                  <a:srgbClr val="D60093"/>
                </a:solidFill>
              </a:rPr>
              <a:t>giúp</a:t>
            </a:r>
            <a:r>
              <a:rPr lang="en-US" altLang="en-US" sz="2800" b="1" dirty="0">
                <a:solidFill>
                  <a:srgbClr val="D60093"/>
                </a:solidFill>
              </a:rPr>
              <a:t> </a:t>
            </a:r>
            <a:r>
              <a:rPr lang="en-US" altLang="en-US" sz="2800" b="1" dirty="0" err="1">
                <a:solidFill>
                  <a:srgbClr val="D60093"/>
                </a:solidFill>
              </a:rPr>
              <a:t>đỡ</a:t>
            </a:r>
            <a:r>
              <a:rPr lang="en-US" altLang="en-US" sz="2800" b="1" dirty="0">
                <a:solidFill>
                  <a:srgbClr val="D60093"/>
                </a:solidFill>
              </a:rPr>
              <a:t> </a:t>
            </a:r>
            <a:r>
              <a:rPr lang="en-US" altLang="en-US" sz="2800" b="1" dirty="0" err="1">
                <a:solidFill>
                  <a:srgbClr val="D60093"/>
                </a:solidFill>
              </a:rPr>
              <a:t>người</a:t>
            </a:r>
            <a:r>
              <a:rPr lang="en-US" altLang="en-US" sz="2800" b="1" dirty="0">
                <a:solidFill>
                  <a:srgbClr val="D60093"/>
                </a:solidFill>
              </a:rPr>
              <a:t> </a:t>
            </a:r>
            <a:r>
              <a:rPr lang="en-US" altLang="en-US" sz="2800" b="1" dirty="0" err="1">
                <a:solidFill>
                  <a:srgbClr val="D60093"/>
                </a:solidFill>
              </a:rPr>
              <a:t>khác</a:t>
            </a:r>
            <a:r>
              <a:rPr lang="en-US" altLang="en-US" sz="2800" b="1" dirty="0">
                <a:solidFill>
                  <a:srgbClr val="D60093"/>
                </a:solidFill>
              </a:rPr>
              <a:t>, </a:t>
            </a:r>
            <a:r>
              <a:rPr lang="en-US" altLang="en-US" sz="2800" b="1" dirty="0" err="1">
                <a:solidFill>
                  <a:srgbClr val="D60093"/>
                </a:solidFill>
              </a:rPr>
              <a:t>không</a:t>
            </a:r>
            <a:r>
              <a:rPr lang="en-US" altLang="en-US" sz="2800" b="1" dirty="0">
                <a:solidFill>
                  <a:srgbClr val="D60093"/>
                </a:solidFill>
              </a:rPr>
              <a:t> </a:t>
            </a:r>
            <a:r>
              <a:rPr lang="en-US" altLang="en-US" sz="2800" b="1" dirty="0" err="1">
                <a:solidFill>
                  <a:srgbClr val="D60093"/>
                </a:solidFill>
              </a:rPr>
              <a:t>sợ</a:t>
            </a:r>
            <a:r>
              <a:rPr lang="en-US" altLang="en-US" sz="2800" b="1" dirty="0">
                <a:solidFill>
                  <a:srgbClr val="D60093"/>
                </a:solidFill>
              </a:rPr>
              <a:t> </a:t>
            </a:r>
            <a:r>
              <a:rPr lang="en-US" altLang="en-US" sz="2800" b="1" dirty="0" err="1">
                <a:solidFill>
                  <a:srgbClr val="D60093"/>
                </a:solidFill>
              </a:rPr>
              <a:t>nguy</a:t>
            </a:r>
            <a:r>
              <a:rPr lang="en-US" altLang="en-US" sz="2800" b="1" dirty="0">
                <a:solidFill>
                  <a:srgbClr val="D60093"/>
                </a:solidFill>
              </a:rPr>
              <a:t> </a:t>
            </a:r>
            <a:r>
              <a:rPr lang="en-US" altLang="en-US" sz="2800" b="1" dirty="0" err="1">
                <a:solidFill>
                  <a:srgbClr val="D60093"/>
                </a:solidFill>
              </a:rPr>
              <a:t>hiểm</a:t>
            </a:r>
            <a:r>
              <a:rPr lang="en-US" altLang="en-US" sz="2800" b="1" dirty="0">
                <a:solidFill>
                  <a:srgbClr val="D60093"/>
                </a:solidFill>
              </a:rPr>
              <a:t> </a:t>
            </a:r>
            <a:r>
              <a:rPr lang="en-US" altLang="en-US" sz="2800" b="1" dirty="0" err="1">
                <a:solidFill>
                  <a:srgbClr val="D60093"/>
                </a:solidFill>
              </a:rPr>
              <a:t>đến</a:t>
            </a:r>
            <a:r>
              <a:rPr lang="en-US" altLang="en-US" sz="2800" b="1" dirty="0">
                <a:solidFill>
                  <a:srgbClr val="D60093"/>
                </a:solidFill>
              </a:rPr>
              <a:t> </a:t>
            </a:r>
            <a:r>
              <a:rPr lang="en-US" altLang="en-US" sz="2800" b="1" dirty="0" err="1">
                <a:solidFill>
                  <a:srgbClr val="D60093"/>
                </a:solidFill>
              </a:rPr>
              <a:t>tính</a:t>
            </a:r>
            <a:r>
              <a:rPr lang="en-US" altLang="en-US" sz="2800" b="1" dirty="0">
                <a:solidFill>
                  <a:srgbClr val="D60093"/>
                </a:solidFill>
              </a:rPr>
              <a:t> </a:t>
            </a:r>
            <a:r>
              <a:rPr lang="en-US" altLang="en-US" sz="2800" b="1" dirty="0" err="1">
                <a:solidFill>
                  <a:srgbClr val="D60093"/>
                </a:solidFill>
              </a:rPr>
              <a:t>mạng</a:t>
            </a:r>
            <a:r>
              <a:rPr lang="en-US" altLang="en-US" sz="2800" b="1" dirty="0">
                <a:solidFill>
                  <a:srgbClr val="D60093"/>
                </a:solidFill>
              </a:rPr>
              <a:t>..</a:t>
            </a:r>
            <a:endParaRPr lang="en-US" altLang="en-US" sz="2800" dirty="0">
              <a:solidFill>
                <a:srgbClr val="D60093"/>
              </a:solidFill>
            </a:endParaRPr>
          </a:p>
        </p:txBody>
      </p:sp>
      <p:sp>
        <p:nvSpPr>
          <p:cNvPr id="16" name="Text Box 30"/>
          <p:cNvSpPr txBox="1">
            <a:spLocks noChangeArrowheads="1"/>
          </p:cNvSpPr>
          <p:nvPr/>
        </p:nvSpPr>
        <p:spPr bwMode="auto">
          <a:xfrm>
            <a:off x="241215" y="1341816"/>
            <a:ext cx="89629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800" b="1" dirty="0" err="1">
                <a:solidFill>
                  <a:srgbClr val="D60093"/>
                </a:solidFill>
              </a:rPr>
              <a:t>Nghe</a:t>
            </a:r>
            <a:r>
              <a:rPr lang="en-US" altLang="en-US" sz="2800" b="1" dirty="0">
                <a:solidFill>
                  <a:srgbClr val="D60093"/>
                </a:solidFill>
              </a:rPr>
              <a:t> </a:t>
            </a:r>
            <a:r>
              <a:rPr lang="en-US" altLang="en-US" sz="2800" b="1" dirty="0" err="1">
                <a:solidFill>
                  <a:srgbClr val="D60093"/>
                </a:solidFill>
              </a:rPr>
              <a:t>tiếng</a:t>
            </a:r>
            <a:r>
              <a:rPr lang="en-US" altLang="en-US" sz="2800" b="1" dirty="0">
                <a:solidFill>
                  <a:srgbClr val="D60093"/>
                </a:solidFill>
              </a:rPr>
              <a:t> </a:t>
            </a:r>
            <a:r>
              <a:rPr lang="en-US" altLang="en-US" sz="2800" b="1" dirty="0" err="1">
                <a:solidFill>
                  <a:srgbClr val="D60093"/>
                </a:solidFill>
              </a:rPr>
              <a:t>kêu</a:t>
            </a:r>
            <a:r>
              <a:rPr lang="en-US" altLang="en-US" sz="2800" b="1" dirty="0">
                <a:solidFill>
                  <a:srgbClr val="D60093"/>
                </a:solidFill>
              </a:rPr>
              <a:t> </a:t>
            </a:r>
            <a:r>
              <a:rPr lang="en-US" altLang="en-US" sz="2800" b="1" dirty="0" err="1">
                <a:solidFill>
                  <a:srgbClr val="D60093"/>
                </a:solidFill>
              </a:rPr>
              <a:t>cứu</a:t>
            </a:r>
            <a:r>
              <a:rPr lang="en-US" altLang="en-US" sz="2800" b="1" dirty="0">
                <a:solidFill>
                  <a:srgbClr val="D60093"/>
                </a:solidFill>
              </a:rPr>
              <a:t>, </a:t>
            </a:r>
            <a:r>
              <a:rPr lang="en-US" altLang="en-US" sz="2800" b="1" dirty="0" err="1">
                <a:solidFill>
                  <a:srgbClr val="D60093"/>
                </a:solidFill>
              </a:rPr>
              <a:t>mến</a:t>
            </a:r>
            <a:r>
              <a:rPr lang="en-US" altLang="en-US" sz="2800" b="1" dirty="0">
                <a:solidFill>
                  <a:srgbClr val="D60093"/>
                </a:solidFill>
              </a:rPr>
              <a:t> </a:t>
            </a:r>
            <a:r>
              <a:rPr lang="en-US" altLang="en-US" sz="2800" b="1" dirty="0" err="1">
                <a:solidFill>
                  <a:srgbClr val="D60093"/>
                </a:solidFill>
              </a:rPr>
              <a:t>lập</a:t>
            </a:r>
            <a:r>
              <a:rPr lang="en-US" altLang="en-US" sz="2800" b="1" dirty="0">
                <a:solidFill>
                  <a:srgbClr val="D60093"/>
                </a:solidFill>
              </a:rPr>
              <a:t> </a:t>
            </a:r>
            <a:r>
              <a:rPr lang="en-US" altLang="en-US" sz="2800" b="1" dirty="0" err="1">
                <a:solidFill>
                  <a:srgbClr val="D60093"/>
                </a:solidFill>
              </a:rPr>
              <a:t>tức</a:t>
            </a:r>
            <a:r>
              <a:rPr lang="en-US" altLang="en-US" sz="2800" b="1" dirty="0">
                <a:solidFill>
                  <a:srgbClr val="D60093"/>
                </a:solidFill>
              </a:rPr>
              <a:t> </a:t>
            </a:r>
            <a:r>
              <a:rPr lang="en-US" altLang="en-US" sz="2800" b="1" dirty="0" err="1">
                <a:solidFill>
                  <a:srgbClr val="D60093"/>
                </a:solidFill>
              </a:rPr>
              <a:t>lao</a:t>
            </a:r>
            <a:r>
              <a:rPr lang="en-US" altLang="en-US" sz="2800" b="1" dirty="0">
                <a:solidFill>
                  <a:srgbClr val="D60093"/>
                </a:solidFill>
              </a:rPr>
              <a:t> </a:t>
            </a:r>
            <a:r>
              <a:rPr lang="en-US" altLang="en-US" sz="2800" b="1" dirty="0" err="1">
                <a:solidFill>
                  <a:srgbClr val="D60093"/>
                </a:solidFill>
              </a:rPr>
              <a:t>xuống</a:t>
            </a:r>
            <a:r>
              <a:rPr lang="en-US" altLang="en-US" sz="2800" b="1" dirty="0">
                <a:solidFill>
                  <a:srgbClr val="D60093"/>
                </a:solidFill>
              </a:rPr>
              <a:t> </a:t>
            </a:r>
            <a:r>
              <a:rPr lang="en-US" altLang="en-US" sz="2800" b="1" dirty="0" err="1">
                <a:solidFill>
                  <a:srgbClr val="D60093"/>
                </a:solidFill>
              </a:rPr>
              <a:t>hồ</a:t>
            </a:r>
            <a:r>
              <a:rPr lang="en-US" altLang="en-US" sz="2800" b="1" dirty="0">
                <a:solidFill>
                  <a:srgbClr val="D60093"/>
                </a:solidFill>
              </a:rPr>
              <a:t> </a:t>
            </a:r>
            <a:r>
              <a:rPr lang="en-US" altLang="en-US" sz="2800" b="1" dirty="0" err="1">
                <a:solidFill>
                  <a:srgbClr val="D60093"/>
                </a:solidFill>
              </a:rPr>
              <a:t>cứu</a:t>
            </a:r>
            <a:r>
              <a:rPr lang="en-US" altLang="en-US" sz="2800" b="1" dirty="0">
                <a:solidFill>
                  <a:srgbClr val="D60093"/>
                </a:solidFill>
              </a:rPr>
              <a:t> </a:t>
            </a:r>
            <a:r>
              <a:rPr lang="en-US" altLang="en-US" sz="2800" b="1" dirty="0" err="1">
                <a:solidFill>
                  <a:srgbClr val="D60093"/>
                </a:solidFill>
              </a:rPr>
              <a:t>một</a:t>
            </a:r>
            <a:r>
              <a:rPr lang="en-US" altLang="en-US" sz="2800" b="1" dirty="0">
                <a:solidFill>
                  <a:srgbClr val="D60093"/>
                </a:solidFill>
              </a:rPr>
              <a:t> </a:t>
            </a:r>
            <a:r>
              <a:rPr lang="en-US" altLang="en-US" sz="2800" b="1" dirty="0" err="1">
                <a:solidFill>
                  <a:srgbClr val="D60093"/>
                </a:solidFill>
              </a:rPr>
              <a:t>em</a:t>
            </a:r>
            <a:r>
              <a:rPr lang="en-US" altLang="en-US" sz="2800" b="1" dirty="0">
                <a:solidFill>
                  <a:srgbClr val="D60093"/>
                </a:solidFill>
              </a:rPr>
              <a:t> </a:t>
            </a:r>
            <a:r>
              <a:rPr lang="en-US" altLang="en-US" sz="2800" b="1" dirty="0" err="1">
                <a:solidFill>
                  <a:srgbClr val="D60093"/>
                </a:solidFill>
              </a:rPr>
              <a:t>bé</a:t>
            </a:r>
            <a:r>
              <a:rPr lang="en-US" altLang="en-US" sz="2800" b="1" dirty="0">
                <a:solidFill>
                  <a:srgbClr val="D60093"/>
                </a:solidFill>
              </a:rPr>
              <a:t> </a:t>
            </a:r>
            <a:r>
              <a:rPr lang="en-US" altLang="en-US" sz="2800" b="1" dirty="0" err="1">
                <a:solidFill>
                  <a:srgbClr val="D60093"/>
                </a:solidFill>
              </a:rPr>
              <a:t>đang</a:t>
            </a:r>
            <a:r>
              <a:rPr lang="en-US" altLang="en-US" sz="2800" b="1" dirty="0">
                <a:solidFill>
                  <a:srgbClr val="D60093"/>
                </a:solidFill>
              </a:rPr>
              <a:t> </a:t>
            </a:r>
            <a:r>
              <a:rPr lang="en-US" altLang="en-US" sz="2800" b="1" dirty="0" err="1">
                <a:solidFill>
                  <a:srgbClr val="D60093"/>
                </a:solidFill>
              </a:rPr>
              <a:t>vùng</a:t>
            </a:r>
            <a:r>
              <a:rPr lang="en-US" altLang="en-US" sz="2800" b="1" dirty="0">
                <a:solidFill>
                  <a:srgbClr val="D60093"/>
                </a:solidFill>
              </a:rPr>
              <a:t> </a:t>
            </a:r>
            <a:r>
              <a:rPr lang="en-US" altLang="en-US" sz="2800" b="1" dirty="0" err="1">
                <a:solidFill>
                  <a:srgbClr val="D60093"/>
                </a:solidFill>
              </a:rPr>
              <a:t>vẫy</a:t>
            </a:r>
            <a:r>
              <a:rPr lang="en-US" altLang="en-US" sz="2800" b="1" dirty="0">
                <a:solidFill>
                  <a:srgbClr val="D60093"/>
                </a:solidFill>
              </a:rPr>
              <a:t> </a:t>
            </a:r>
            <a:r>
              <a:rPr lang="en-US" altLang="en-US" sz="2800" b="1" dirty="0" err="1">
                <a:solidFill>
                  <a:srgbClr val="D60093"/>
                </a:solidFill>
              </a:rPr>
              <a:t>tuyệt</a:t>
            </a:r>
            <a:r>
              <a:rPr lang="en-US" altLang="en-US" sz="2800" b="1" dirty="0">
                <a:solidFill>
                  <a:srgbClr val="D60093"/>
                </a:solidFill>
              </a:rPr>
              <a:t> </a:t>
            </a:r>
            <a:r>
              <a:rPr lang="en-US" altLang="en-US" sz="2800" b="1" dirty="0" err="1">
                <a:solidFill>
                  <a:srgbClr val="D60093"/>
                </a:solidFill>
              </a:rPr>
              <a:t>vọng</a:t>
            </a:r>
            <a:r>
              <a:rPr lang="en-US" altLang="en-US" sz="2800" b="1" dirty="0">
                <a:solidFill>
                  <a:srgbClr val="D60093"/>
                </a:solidFill>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18"/>
                                        </p:tgtEl>
                                        <p:attrNameLst>
                                          <p:attrName>style.visibility</p:attrName>
                                        </p:attrNameLst>
                                      </p:cBhvr>
                                      <p:to>
                                        <p:strVal val="visible"/>
                                      </p:to>
                                    </p:set>
                                    <p:anim calcmode="discrete" valueType="clr">
                                      <p:cBhvr override="childStyle">
                                        <p:cTn id="7" dur="80"/>
                                        <p:tgtEl>
                                          <p:spTgt spid="82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18"/>
                                        </p:tgtEl>
                                        <p:attrNameLst>
                                          <p:attrName>fillcolor</p:attrName>
                                        </p:attrNameLst>
                                      </p:cBhvr>
                                      <p:tavLst>
                                        <p:tav tm="0">
                                          <p:val>
                                            <p:clrVal>
                                              <a:schemeClr val="accent2"/>
                                            </p:clrVal>
                                          </p:val>
                                        </p:tav>
                                        <p:tav tm="50000">
                                          <p:val>
                                            <p:clrVal>
                                              <a:schemeClr val="hlink"/>
                                            </p:clrVal>
                                          </p:val>
                                        </p:tav>
                                      </p:tavLst>
                                    </p:anim>
                                    <p:set>
                                      <p:cBhvr>
                                        <p:cTn id="9" dur="80"/>
                                        <p:tgtEl>
                                          <p:spTgt spid="82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2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8" grpId="0"/>
      <p:bldP spid="8220" grpId="0"/>
      <p:bldP spid="8221"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 Box 30"/>
          <p:cNvSpPr txBox="1">
            <a:spLocks noChangeArrowheads="1"/>
          </p:cNvSpPr>
          <p:nvPr/>
        </p:nvSpPr>
        <p:spPr bwMode="auto">
          <a:xfrm>
            <a:off x="609600" y="1200150"/>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800" b="1" dirty="0" err="1">
                <a:solidFill>
                  <a:srgbClr val="800000"/>
                </a:solidFill>
              </a:rPr>
              <a:t>Câu</a:t>
            </a:r>
            <a:r>
              <a:rPr lang="en-US" altLang="en-US" sz="2800" b="1" dirty="0">
                <a:solidFill>
                  <a:srgbClr val="800000"/>
                </a:solidFill>
              </a:rPr>
              <a:t> 4: </a:t>
            </a:r>
            <a:r>
              <a:rPr lang="en-US" altLang="en-US" sz="2800" b="1" dirty="0" err="1">
                <a:solidFill>
                  <a:srgbClr val="800000"/>
                </a:solidFill>
              </a:rPr>
              <a:t>Em</a:t>
            </a:r>
            <a:r>
              <a:rPr lang="en-US" altLang="en-US" sz="2800" b="1" dirty="0">
                <a:solidFill>
                  <a:srgbClr val="800000"/>
                </a:solidFill>
              </a:rPr>
              <a:t> </a:t>
            </a:r>
            <a:r>
              <a:rPr lang="en-US" altLang="en-US" sz="2800" b="1" dirty="0" err="1">
                <a:solidFill>
                  <a:srgbClr val="800000"/>
                </a:solidFill>
              </a:rPr>
              <a:t>hiểu</a:t>
            </a:r>
            <a:r>
              <a:rPr lang="en-US" altLang="en-US" sz="2800" b="1" dirty="0">
                <a:solidFill>
                  <a:srgbClr val="800000"/>
                </a:solidFill>
              </a:rPr>
              <a:t> </a:t>
            </a:r>
            <a:r>
              <a:rPr lang="en-US" altLang="en-US" sz="2800" b="1" dirty="0" err="1">
                <a:solidFill>
                  <a:srgbClr val="800000"/>
                </a:solidFill>
              </a:rPr>
              <a:t>câu</a:t>
            </a:r>
            <a:r>
              <a:rPr lang="en-US" altLang="en-US" sz="2800" b="1" dirty="0">
                <a:solidFill>
                  <a:srgbClr val="800000"/>
                </a:solidFill>
              </a:rPr>
              <a:t> </a:t>
            </a:r>
            <a:r>
              <a:rPr lang="en-US" altLang="en-US" sz="2800" b="1" dirty="0" err="1">
                <a:solidFill>
                  <a:srgbClr val="800000"/>
                </a:solidFill>
              </a:rPr>
              <a:t>nói</a:t>
            </a:r>
            <a:r>
              <a:rPr lang="en-US" altLang="en-US" sz="2800" b="1" dirty="0">
                <a:solidFill>
                  <a:srgbClr val="800000"/>
                </a:solidFill>
              </a:rPr>
              <a:t> </a:t>
            </a:r>
            <a:r>
              <a:rPr lang="en-US" altLang="en-US" sz="2800" b="1" dirty="0" err="1">
                <a:solidFill>
                  <a:srgbClr val="800000"/>
                </a:solidFill>
              </a:rPr>
              <a:t>của</a:t>
            </a:r>
            <a:r>
              <a:rPr lang="en-US" altLang="en-US" sz="2800" b="1" dirty="0">
                <a:solidFill>
                  <a:srgbClr val="800000"/>
                </a:solidFill>
              </a:rPr>
              <a:t> </a:t>
            </a:r>
            <a:r>
              <a:rPr lang="en-US" altLang="en-US" sz="2800" b="1" dirty="0" err="1">
                <a:solidFill>
                  <a:srgbClr val="800000"/>
                </a:solidFill>
              </a:rPr>
              <a:t>người</a:t>
            </a:r>
            <a:r>
              <a:rPr lang="en-US" altLang="en-US" sz="2800" b="1" dirty="0">
                <a:solidFill>
                  <a:srgbClr val="800000"/>
                </a:solidFill>
              </a:rPr>
              <a:t> </a:t>
            </a:r>
            <a:r>
              <a:rPr lang="en-US" altLang="en-US" sz="2800" b="1" dirty="0" err="1">
                <a:solidFill>
                  <a:srgbClr val="800000"/>
                </a:solidFill>
              </a:rPr>
              <a:t>bố</a:t>
            </a:r>
            <a:r>
              <a:rPr lang="en-US" altLang="en-US" sz="2800" b="1" dirty="0">
                <a:solidFill>
                  <a:srgbClr val="800000"/>
                </a:solidFill>
              </a:rPr>
              <a:t> </a:t>
            </a:r>
            <a:r>
              <a:rPr lang="en-US" altLang="en-US" sz="2800" b="1" dirty="0" err="1">
                <a:solidFill>
                  <a:srgbClr val="800000"/>
                </a:solidFill>
              </a:rPr>
              <a:t>như</a:t>
            </a:r>
            <a:r>
              <a:rPr lang="en-US" altLang="en-US" sz="2800" b="1" dirty="0">
                <a:solidFill>
                  <a:srgbClr val="800000"/>
                </a:solidFill>
              </a:rPr>
              <a:t> </a:t>
            </a:r>
            <a:r>
              <a:rPr lang="en-US" altLang="en-US" sz="2800" b="1" dirty="0" err="1">
                <a:solidFill>
                  <a:srgbClr val="800000"/>
                </a:solidFill>
              </a:rPr>
              <a:t>thế</a:t>
            </a:r>
            <a:r>
              <a:rPr lang="en-US" altLang="en-US" sz="2800" b="1" dirty="0">
                <a:solidFill>
                  <a:srgbClr val="800000"/>
                </a:solidFill>
              </a:rPr>
              <a:t> </a:t>
            </a:r>
            <a:r>
              <a:rPr lang="en-US" altLang="en-US" sz="2800" b="1" dirty="0" err="1">
                <a:solidFill>
                  <a:srgbClr val="800000"/>
                </a:solidFill>
              </a:rPr>
              <a:t>nào</a:t>
            </a:r>
            <a:r>
              <a:rPr lang="en-US" altLang="en-US" sz="2800" b="1" dirty="0">
                <a:solidFill>
                  <a:srgbClr val="800000"/>
                </a:solidFill>
              </a:rPr>
              <a:t>?</a:t>
            </a:r>
          </a:p>
        </p:txBody>
      </p:sp>
      <p:sp>
        <p:nvSpPr>
          <p:cNvPr id="3" name="Text Box 30"/>
          <p:cNvSpPr txBox="1">
            <a:spLocks noChangeArrowheads="1"/>
          </p:cNvSpPr>
          <p:nvPr/>
        </p:nvSpPr>
        <p:spPr bwMode="auto">
          <a:xfrm>
            <a:off x="762000" y="2114550"/>
            <a:ext cx="8001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800" b="1" dirty="0" err="1">
                <a:solidFill>
                  <a:srgbClr val="002060"/>
                </a:solidFill>
              </a:rPr>
              <a:t>Câu</a:t>
            </a:r>
            <a:r>
              <a:rPr lang="en-US" altLang="en-US" sz="2800" b="1" dirty="0">
                <a:solidFill>
                  <a:srgbClr val="002060"/>
                </a:solidFill>
              </a:rPr>
              <a:t> </a:t>
            </a:r>
            <a:r>
              <a:rPr lang="en-US" altLang="en-US" sz="2800" b="1" dirty="0" err="1">
                <a:solidFill>
                  <a:srgbClr val="002060"/>
                </a:solidFill>
              </a:rPr>
              <a:t>nói</a:t>
            </a:r>
            <a:r>
              <a:rPr lang="en-US" altLang="en-US" sz="2800" b="1" dirty="0">
                <a:solidFill>
                  <a:srgbClr val="002060"/>
                </a:solidFill>
              </a:rPr>
              <a:t> </a:t>
            </a:r>
            <a:r>
              <a:rPr lang="en-US" altLang="en-US" sz="2800" b="1" dirty="0" err="1">
                <a:solidFill>
                  <a:srgbClr val="002060"/>
                </a:solidFill>
              </a:rPr>
              <a:t>của</a:t>
            </a:r>
            <a:r>
              <a:rPr lang="en-US" altLang="en-US" sz="2800" b="1" dirty="0">
                <a:solidFill>
                  <a:srgbClr val="002060"/>
                </a:solidFill>
              </a:rPr>
              <a:t> </a:t>
            </a:r>
            <a:r>
              <a:rPr lang="en-US" altLang="en-US" sz="2800" b="1" dirty="0" err="1">
                <a:solidFill>
                  <a:srgbClr val="002060"/>
                </a:solidFill>
              </a:rPr>
              <a:t>người</a:t>
            </a:r>
            <a:r>
              <a:rPr lang="en-US" altLang="en-US" sz="2800" b="1" dirty="0">
                <a:solidFill>
                  <a:srgbClr val="002060"/>
                </a:solidFill>
              </a:rPr>
              <a:t> </a:t>
            </a:r>
            <a:r>
              <a:rPr lang="en-US" altLang="en-US" sz="2800" b="1" dirty="0" err="1">
                <a:solidFill>
                  <a:srgbClr val="002060"/>
                </a:solidFill>
              </a:rPr>
              <a:t>bố</a:t>
            </a:r>
            <a:r>
              <a:rPr lang="en-US" altLang="en-US" sz="2800" b="1" dirty="0">
                <a:solidFill>
                  <a:srgbClr val="002060"/>
                </a:solidFill>
              </a:rPr>
              <a:t> ca </a:t>
            </a:r>
            <a:r>
              <a:rPr lang="en-US" altLang="en-US" sz="2800" b="1" dirty="0" err="1">
                <a:solidFill>
                  <a:srgbClr val="002060"/>
                </a:solidFill>
              </a:rPr>
              <a:t>ngợi</a:t>
            </a:r>
            <a:r>
              <a:rPr lang="en-US" altLang="en-US" sz="2800" b="1" dirty="0">
                <a:solidFill>
                  <a:srgbClr val="002060"/>
                </a:solidFill>
              </a:rPr>
              <a:t> </a:t>
            </a:r>
            <a:r>
              <a:rPr lang="en-US" altLang="en-US" sz="2800" b="1" dirty="0" err="1">
                <a:solidFill>
                  <a:srgbClr val="002060"/>
                </a:solidFill>
              </a:rPr>
              <a:t>phẩm</a:t>
            </a:r>
            <a:r>
              <a:rPr lang="en-US" altLang="en-US" sz="2800" b="1" dirty="0">
                <a:solidFill>
                  <a:srgbClr val="002060"/>
                </a:solidFill>
              </a:rPr>
              <a:t> </a:t>
            </a:r>
            <a:r>
              <a:rPr lang="en-US" altLang="en-US" sz="2800" b="1" dirty="0" err="1">
                <a:solidFill>
                  <a:srgbClr val="002060"/>
                </a:solidFill>
              </a:rPr>
              <a:t>chất</a:t>
            </a:r>
            <a:r>
              <a:rPr lang="en-US" altLang="en-US" sz="2800" b="1" dirty="0">
                <a:solidFill>
                  <a:srgbClr val="002060"/>
                </a:solidFill>
              </a:rPr>
              <a:t> </a:t>
            </a:r>
            <a:r>
              <a:rPr lang="en-US" altLang="en-US" sz="2800" b="1" dirty="0" err="1">
                <a:solidFill>
                  <a:srgbClr val="002060"/>
                </a:solidFill>
              </a:rPr>
              <a:t>tốt</a:t>
            </a:r>
            <a:r>
              <a:rPr lang="en-US" altLang="en-US" sz="2800" b="1" dirty="0">
                <a:solidFill>
                  <a:srgbClr val="002060"/>
                </a:solidFill>
              </a:rPr>
              <a:t> </a:t>
            </a:r>
            <a:r>
              <a:rPr lang="en-US" altLang="en-US" sz="2800" b="1" dirty="0" err="1">
                <a:solidFill>
                  <a:srgbClr val="002060"/>
                </a:solidFill>
              </a:rPr>
              <a:t>đẹp</a:t>
            </a:r>
            <a:r>
              <a:rPr lang="en-US" altLang="en-US" sz="2800" b="1" dirty="0">
                <a:solidFill>
                  <a:srgbClr val="002060"/>
                </a:solidFill>
              </a:rPr>
              <a:t> </a:t>
            </a:r>
            <a:r>
              <a:rPr lang="en-US" altLang="en-US" sz="2800" b="1" dirty="0" err="1">
                <a:solidFill>
                  <a:srgbClr val="002060"/>
                </a:solidFill>
              </a:rPr>
              <a:t>của</a:t>
            </a:r>
            <a:r>
              <a:rPr lang="en-US" altLang="en-US" sz="2800" b="1" dirty="0">
                <a:solidFill>
                  <a:srgbClr val="002060"/>
                </a:solidFill>
              </a:rPr>
              <a:t> </a:t>
            </a:r>
            <a:r>
              <a:rPr lang="en-US" altLang="en-US" sz="2800" b="1" dirty="0" err="1">
                <a:solidFill>
                  <a:srgbClr val="002060"/>
                </a:solidFill>
              </a:rPr>
              <a:t>những</a:t>
            </a:r>
            <a:r>
              <a:rPr lang="en-US" altLang="en-US" sz="2800" b="1" dirty="0">
                <a:solidFill>
                  <a:srgbClr val="002060"/>
                </a:solidFill>
              </a:rPr>
              <a:t> </a:t>
            </a:r>
            <a:r>
              <a:rPr lang="en-US" altLang="en-US" sz="2800" b="1" dirty="0" err="1">
                <a:solidFill>
                  <a:srgbClr val="002060"/>
                </a:solidFill>
              </a:rPr>
              <a:t>người</a:t>
            </a:r>
            <a:r>
              <a:rPr lang="en-US" altLang="en-US" sz="2800" b="1" dirty="0">
                <a:solidFill>
                  <a:srgbClr val="002060"/>
                </a:solidFill>
              </a:rPr>
              <a:t> </a:t>
            </a:r>
            <a:r>
              <a:rPr lang="en-US" altLang="en-US" sz="2800" b="1" dirty="0" err="1">
                <a:solidFill>
                  <a:srgbClr val="002060"/>
                </a:solidFill>
              </a:rPr>
              <a:t>sống</a:t>
            </a:r>
            <a:r>
              <a:rPr lang="en-US" altLang="en-US" sz="2800" b="1" dirty="0">
                <a:solidFill>
                  <a:srgbClr val="002060"/>
                </a:solidFill>
              </a:rPr>
              <a:t> ở </a:t>
            </a:r>
            <a:r>
              <a:rPr lang="en-US" altLang="en-US" sz="2800" b="1" dirty="0" err="1">
                <a:solidFill>
                  <a:srgbClr val="002060"/>
                </a:solidFill>
              </a:rPr>
              <a:t>làng</a:t>
            </a:r>
            <a:r>
              <a:rPr lang="en-US" altLang="en-US" sz="2800" b="1" dirty="0">
                <a:solidFill>
                  <a:srgbClr val="002060"/>
                </a:solidFill>
              </a:rPr>
              <a:t> </a:t>
            </a:r>
            <a:r>
              <a:rPr lang="en-US" altLang="en-US" sz="2800" b="1" dirty="0" err="1">
                <a:solidFill>
                  <a:srgbClr val="002060"/>
                </a:solidFill>
              </a:rPr>
              <a:t>quê</a:t>
            </a:r>
            <a:r>
              <a:rPr lang="en-US" altLang="en-US" sz="2800" b="1" dirty="0">
                <a:solidFill>
                  <a:srgbClr val="002060"/>
                </a:solidFill>
              </a:rPr>
              <a:t>- </a:t>
            </a:r>
            <a:r>
              <a:rPr lang="en-US" altLang="en-US" sz="2800" b="1" dirty="0" err="1">
                <a:solidFill>
                  <a:srgbClr val="002060"/>
                </a:solidFill>
              </a:rPr>
              <a:t>những</a:t>
            </a:r>
            <a:r>
              <a:rPr lang="en-US" altLang="en-US" sz="2800" b="1" dirty="0">
                <a:solidFill>
                  <a:srgbClr val="002060"/>
                </a:solidFill>
              </a:rPr>
              <a:t> </a:t>
            </a:r>
            <a:r>
              <a:rPr lang="en-US" altLang="en-US" sz="2800" b="1" dirty="0" err="1">
                <a:solidFill>
                  <a:srgbClr val="002060"/>
                </a:solidFill>
              </a:rPr>
              <a:t>người</a:t>
            </a:r>
            <a:r>
              <a:rPr lang="en-US" altLang="en-US" sz="2800" b="1" dirty="0">
                <a:solidFill>
                  <a:srgbClr val="002060"/>
                </a:solidFill>
              </a:rPr>
              <a:t> </a:t>
            </a:r>
            <a:r>
              <a:rPr lang="en-US" altLang="en-US" sz="2800" b="1" dirty="0" err="1">
                <a:solidFill>
                  <a:srgbClr val="002060"/>
                </a:solidFill>
              </a:rPr>
              <a:t>sẵn</a:t>
            </a:r>
            <a:r>
              <a:rPr lang="en-US" altLang="en-US" sz="2800" b="1" dirty="0">
                <a:solidFill>
                  <a:srgbClr val="002060"/>
                </a:solidFill>
              </a:rPr>
              <a:t> </a:t>
            </a:r>
            <a:r>
              <a:rPr lang="en-US" altLang="en-US" sz="2800" b="1" dirty="0" err="1">
                <a:solidFill>
                  <a:srgbClr val="002060"/>
                </a:solidFill>
              </a:rPr>
              <a:t>sàng</a:t>
            </a:r>
            <a:r>
              <a:rPr lang="en-US" altLang="en-US" sz="2800" b="1" dirty="0">
                <a:solidFill>
                  <a:srgbClr val="002060"/>
                </a:solidFill>
              </a:rPr>
              <a:t> </a:t>
            </a:r>
            <a:r>
              <a:rPr lang="en-US" altLang="en-US" sz="2800" b="1" dirty="0" err="1">
                <a:solidFill>
                  <a:srgbClr val="002060"/>
                </a:solidFill>
              </a:rPr>
              <a:t>giúp</a:t>
            </a:r>
            <a:r>
              <a:rPr lang="en-US" altLang="en-US" sz="2800" b="1" dirty="0">
                <a:solidFill>
                  <a:srgbClr val="002060"/>
                </a:solidFill>
              </a:rPr>
              <a:t> </a:t>
            </a:r>
            <a:r>
              <a:rPr lang="en-US" altLang="en-US" sz="2800" b="1" dirty="0" err="1">
                <a:solidFill>
                  <a:srgbClr val="002060"/>
                </a:solidFill>
              </a:rPr>
              <a:t>đỡ</a:t>
            </a:r>
            <a:r>
              <a:rPr lang="en-US" altLang="en-US" sz="2800" b="1" dirty="0">
                <a:solidFill>
                  <a:srgbClr val="002060"/>
                </a:solidFill>
              </a:rPr>
              <a:t> </a:t>
            </a:r>
            <a:r>
              <a:rPr lang="en-US" altLang="en-US" sz="2800" b="1" dirty="0" err="1">
                <a:solidFill>
                  <a:srgbClr val="002060"/>
                </a:solidFill>
              </a:rPr>
              <a:t>người</a:t>
            </a:r>
            <a:r>
              <a:rPr lang="en-US" altLang="en-US" sz="2800" b="1" dirty="0">
                <a:solidFill>
                  <a:srgbClr val="002060"/>
                </a:solidFill>
              </a:rPr>
              <a:t> </a:t>
            </a:r>
            <a:r>
              <a:rPr lang="en-US" altLang="en-US" sz="2800" b="1" dirty="0" err="1">
                <a:solidFill>
                  <a:srgbClr val="002060"/>
                </a:solidFill>
              </a:rPr>
              <a:t>khác</a:t>
            </a:r>
            <a:r>
              <a:rPr lang="en-US" altLang="en-US" sz="2800" b="1" dirty="0">
                <a:solidFill>
                  <a:srgbClr val="002060"/>
                </a:solidFill>
              </a:rPr>
              <a:t> </a:t>
            </a:r>
            <a:r>
              <a:rPr lang="en-US" altLang="en-US" sz="2800" b="1" dirty="0" err="1">
                <a:solidFill>
                  <a:srgbClr val="002060"/>
                </a:solidFill>
              </a:rPr>
              <a:t>khi</a:t>
            </a:r>
            <a:r>
              <a:rPr lang="en-US" altLang="en-US" sz="2800" b="1" dirty="0">
                <a:solidFill>
                  <a:srgbClr val="002060"/>
                </a:solidFill>
              </a:rPr>
              <a:t> </a:t>
            </a:r>
            <a:r>
              <a:rPr lang="en-US" altLang="en-US" sz="2800" b="1" dirty="0" err="1">
                <a:solidFill>
                  <a:srgbClr val="002060"/>
                </a:solidFill>
              </a:rPr>
              <a:t>có</a:t>
            </a:r>
            <a:r>
              <a:rPr lang="en-US" altLang="en-US" sz="2800" b="1" dirty="0">
                <a:solidFill>
                  <a:srgbClr val="002060"/>
                </a:solidFill>
              </a:rPr>
              <a:t> </a:t>
            </a:r>
            <a:r>
              <a:rPr lang="en-US" altLang="en-US" sz="2800" b="1" dirty="0" err="1">
                <a:solidFill>
                  <a:srgbClr val="002060"/>
                </a:solidFill>
              </a:rPr>
              <a:t>khó</a:t>
            </a:r>
            <a:r>
              <a:rPr lang="en-US" altLang="en-US" sz="2800" b="1" dirty="0">
                <a:solidFill>
                  <a:srgbClr val="002060"/>
                </a:solidFill>
              </a:rPr>
              <a:t> </a:t>
            </a:r>
            <a:r>
              <a:rPr lang="en-US" altLang="en-US" sz="2800" b="1" dirty="0" err="1">
                <a:solidFill>
                  <a:srgbClr val="002060"/>
                </a:solidFill>
              </a:rPr>
              <a:t>khăn</a:t>
            </a:r>
            <a:r>
              <a:rPr lang="en-US" altLang="en-US" sz="2800" b="1" dirty="0">
                <a:solidFill>
                  <a:srgbClr val="002060"/>
                </a:solidFill>
              </a:rPr>
              <a:t>, </a:t>
            </a:r>
            <a:r>
              <a:rPr lang="en-US" altLang="en-US" sz="2800" b="1" dirty="0" err="1">
                <a:solidFill>
                  <a:srgbClr val="002060"/>
                </a:solidFill>
              </a:rPr>
              <a:t>không</a:t>
            </a:r>
            <a:r>
              <a:rPr lang="en-US" altLang="en-US" sz="2800" b="1" dirty="0">
                <a:solidFill>
                  <a:srgbClr val="002060"/>
                </a:solidFill>
              </a:rPr>
              <a:t> </a:t>
            </a:r>
            <a:r>
              <a:rPr lang="en-US" altLang="en-US" sz="2800" b="1" dirty="0" err="1">
                <a:solidFill>
                  <a:srgbClr val="002060"/>
                </a:solidFill>
              </a:rPr>
              <a:t>ngần</a:t>
            </a:r>
            <a:r>
              <a:rPr lang="en-US" altLang="en-US" sz="2800" b="1" dirty="0">
                <a:solidFill>
                  <a:srgbClr val="002060"/>
                </a:solidFill>
              </a:rPr>
              <a:t> </a:t>
            </a:r>
            <a:r>
              <a:rPr lang="en-US" altLang="en-US" sz="2800" b="1" dirty="0" err="1">
                <a:solidFill>
                  <a:srgbClr val="002060"/>
                </a:solidFill>
              </a:rPr>
              <a:t>ngại</a:t>
            </a:r>
            <a:r>
              <a:rPr lang="en-US" altLang="en-US" sz="2800" b="1" dirty="0">
                <a:solidFill>
                  <a:srgbClr val="002060"/>
                </a:solidFill>
              </a:rPr>
              <a:t> </a:t>
            </a:r>
            <a:r>
              <a:rPr lang="en-US" altLang="en-US" sz="2800" b="1" dirty="0" err="1">
                <a:solidFill>
                  <a:srgbClr val="002060"/>
                </a:solidFill>
              </a:rPr>
              <a:t>cứu</a:t>
            </a:r>
            <a:r>
              <a:rPr lang="en-US" altLang="en-US" sz="2800" b="1" dirty="0">
                <a:solidFill>
                  <a:srgbClr val="002060"/>
                </a:solidFill>
              </a:rPr>
              <a:t> </a:t>
            </a:r>
            <a:r>
              <a:rPr lang="en-US" altLang="en-US" sz="2800" b="1" dirty="0" err="1">
                <a:solidFill>
                  <a:srgbClr val="002060"/>
                </a:solidFill>
              </a:rPr>
              <a:t>người</a:t>
            </a:r>
            <a:r>
              <a:rPr lang="en-US" altLang="en-US" sz="2800" b="1" dirty="0">
                <a:solidFill>
                  <a:srgbClr val="002060"/>
                </a:solidFill>
              </a:rPr>
              <a:t>.</a:t>
            </a:r>
          </a:p>
        </p:txBody>
      </p:sp>
    </p:spTree>
    <p:extLst>
      <p:ext uri="{BB962C8B-B14F-4D97-AF65-F5344CB8AC3E}">
        <p14:creationId xmlns:p14="http://schemas.microsoft.com/office/powerpoint/2010/main" val="1131514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048000" y="296545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sp>
        <p:nvSpPr>
          <p:cNvPr id="9219" name="Text Box 4"/>
          <p:cNvSpPr txBox="1">
            <a:spLocks noChangeArrowheads="1"/>
          </p:cNvSpPr>
          <p:nvPr/>
        </p:nvSpPr>
        <p:spPr bwMode="auto">
          <a:xfrm>
            <a:off x="3124200" y="42799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sp>
        <p:nvSpPr>
          <p:cNvPr id="9223" name="Text Box 8"/>
          <p:cNvSpPr txBox="1">
            <a:spLocks noChangeArrowheads="1"/>
          </p:cNvSpPr>
          <p:nvPr/>
        </p:nvSpPr>
        <p:spPr bwMode="auto">
          <a:xfrm>
            <a:off x="1143000" y="10287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endParaRPr lang="en-US" altLang="en-US"/>
          </a:p>
        </p:txBody>
      </p:sp>
      <p:sp>
        <p:nvSpPr>
          <p:cNvPr id="10258" name="Text Box 18"/>
          <p:cNvSpPr txBox="1">
            <a:spLocks noChangeArrowheads="1"/>
          </p:cNvSpPr>
          <p:nvPr/>
        </p:nvSpPr>
        <p:spPr bwMode="auto">
          <a:xfrm>
            <a:off x="38100" y="625864"/>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r>
              <a:rPr lang="en-US" altLang="en-US" sz="2800" b="1" dirty="0" err="1">
                <a:solidFill>
                  <a:srgbClr val="800000"/>
                </a:solidFill>
              </a:rPr>
              <a:t>Câu</a:t>
            </a:r>
            <a:r>
              <a:rPr lang="en-US" altLang="en-US" sz="2800" b="1" dirty="0">
                <a:solidFill>
                  <a:srgbClr val="800000"/>
                </a:solidFill>
              </a:rPr>
              <a:t> 5:  </a:t>
            </a:r>
            <a:r>
              <a:rPr lang="en-US" altLang="en-US" sz="2800" b="1" dirty="0" err="1">
                <a:solidFill>
                  <a:srgbClr val="800000"/>
                </a:solidFill>
              </a:rPr>
              <a:t>Tìm</a:t>
            </a:r>
            <a:r>
              <a:rPr lang="en-US" altLang="en-US" sz="2800" b="1" dirty="0">
                <a:solidFill>
                  <a:srgbClr val="800000"/>
                </a:solidFill>
              </a:rPr>
              <a:t> </a:t>
            </a:r>
            <a:r>
              <a:rPr lang="en-US" altLang="en-US" sz="2800" b="1" dirty="0" err="1">
                <a:solidFill>
                  <a:srgbClr val="800000"/>
                </a:solidFill>
              </a:rPr>
              <a:t>những</a:t>
            </a:r>
            <a:r>
              <a:rPr lang="en-US" altLang="en-US" sz="2800" b="1" dirty="0">
                <a:solidFill>
                  <a:srgbClr val="800000"/>
                </a:solidFill>
              </a:rPr>
              <a:t> chi </a:t>
            </a:r>
            <a:r>
              <a:rPr lang="en-US" altLang="en-US" sz="2800" b="1" dirty="0" err="1">
                <a:solidFill>
                  <a:srgbClr val="800000"/>
                </a:solidFill>
              </a:rPr>
              <a:t>tiết</a:t>
            </a:r>
            <a:r>
              <a:rPr lang="en-US" altLang="en-US" sz="2800" b="1" dirty="0">
                <a:solidFill>
                  <a:srgbClr val="800000"/>
                </a:solidFill>
              </a:rPr>
              <a:t> </a:t>
            </a:r>
            <a:r>
              <a:rPr lang="en-US" altLang="en-US" sz="2800" b="1" dirty="0" err="1">
                <a:solidFill>
                  <a:srgbClr val="800000"/>
                </a:solidFill>
              </a:rPr>
              <a:t>nói</a:t>
            </a:r>
            <a:r>
              <a:rPr lang="en-US" altLang="en-US" sz="2800" b="1" dirty="0">
                <a:solidFill>
                  <a:srgbClr val="800000"/>
                </a:solidFill>
              </a:rPr>
              <a:t> </a:t>
            </a:r>
            <a:r>
              <a:rPr lang="en-US" altLang="en-US" sz="2800" b="1" dirty="0" err="1">
                <a:solidFill>
                  <a:srgbClr val="800000"/>
                </a:solidFill>
              </a:rPr>
              <a:t>lên</a:t>
            </a:r>
            <a:r>
              <a:rPr lang="en-US" altLang="en-US" sz="2800" b="1" dirty="0">
                <a:solidFill>
                  <a:srgbClr val="800000"/>
                </a:solidFill>
              </a:rPr>
              <a:t> </a:t>
            </a:r>
            <a:r>
              <a:rPr lang="en-US" altLang="en-US" sz="2800" b="1" dirty="0" err="1">
                <a:solidFill>
                  <a:srgbClr val="800000"/>
                </a:solidFill>
              </a:rPr>
              <a:t>tình</a:t>
            </a:r>
            <a:r>
              <a:rPr lang="en-US" altLang="en-US" sz="2800" b="1" dirty="0">
                <a:solidFill>
                  <a:srgbClr val="800000"/>
                </a:solidFill>
              </a:rPr>
              <a:t> </a:t>
            </a:r>
            <a:r>
              <a:rPr lang="en-US" altLang="en-US" sz="2800" b="1" dirty="0" err="1">
                <a:solidFill>
                  <a:srgbClr val="800000"/>
                </a:solidFill>
              </a:rPr>
              <a:t>cảm</a:t>
            </a:r>
            <a:r>
              <a:rPr lang="en-US" altLang="en-US" sz="2800" b="1" dirty="0">
                <a:solidFill>
                  <a:srgbClr val="800000"/>
                </a:solidFill>
              </a:rPr>
              <a:t> </a:t>
            </a:r>
            <a:r>
              <a:rPr lang="en-US" altLang="en-US" sz="2800" b="1" dirty="0" err="1">
                <a:solidFill>
                  <a:srgbClr val="800000"/>
                </a:solidFill>
              </a:rPr>
              <a:t>thủy</a:t>
            </a:r>
            <a:r>
              <a:rPr lang="en-US" altLang="en-US" sz="2800" b="1" dirty="0">
                <a:solidFill>
                  <a:srgbClr val="800000"/>
                </a:solidFill>
              </a:rPr>
              <a:t> </a:t>
            </a:r>
            <a:r>
              <a:rPr lang="en-US" altLang="en-US" sz="2800" b="1" dirty="0" err="1">
                <a:solidFill>
                  <a:srgbClr val="800000"/>
                </a:solidFill>
              </a:rPr>
              <a:t>chung</a:t>
            </a:r>
            <a:r>
              <a:rPr lang="en-US" altLang="en-US" sz="2800" b="1" dirty="0">
                <a:solidFill>
                  <a:srgbClr val="800000"/>
                </a:solidFill>
              </a:rPr>
              <a:t> </a:t>
            </a:r>
            <a:r>
              <a:rPr lang="en-US" altLang="en-US" sz="2800" b="1" dirty="0" err="1">
                <a:solidFill>
                  <a:srgbClr val="800000"/>
                </a:solidFill>
              </a:rPr>
              <a:t>của</a:t>
            </a:r>
            <a:r>
              <a:rPr lang="en-US" altLang="en-US" sz="2800" b="1" dirty="0">
                <a:solidFill>
                  <a:srgbClr val="800000"/>
                </a:solidFill>
              </a:rPr>
              <a:t> </a:t>
            </a:r>
            <a:r>
              <a:rPr lang="en-US" altLang="en-US" sz="2800" b="1" dirty="0" err="1">
                <a:solidFill>
                  <a:srgbClr val="800000"/>
                </a:solidFill>
              </a:rPr>
              <a:t>gia</a:t>
            </a:r>
            <a:r>
              <a:rPr lang="en-US" altLang="en-US" sz="2800" b="1" dirty="0">
                <a:solidFill>
                  <a:srgbClr val="800000"/>
                </a:solidFill>
              </a:rPr>
              <a:t> </a:t>
            </a:r>
            <a:r>
              <a:rPr lang="en-US" altLang="en-US" sz="2800" b="1" dirty="0" err="1">
                <a:solidFill>
                  <a:srgbClr val="800000"/>
                </a:solidFill>
              </a:rPr>
              <a:t>đình</a:t>
            </a:r>
            <a:r>
              <a:rPr lang="en-US" altLang="en-US" sz="2800" b="1" dirty="0">
                <a:solidFill>
                  <a:srgbClr val="800000"/>
                </a:solidFill>
              </a:rPr>
              <a:t> </a:t>
            </a:r>
            <a:r>
              <a:rPr lang="en-US" altLang="en-US" sz="2800" b="1" dirty="0" err="1">
                <a:solidFill>
                  <a:srgbClr val="800000"/>
                </a:solidFill>
              </a:rPr>
              <a:t>Thành</a:t>
            </a:r>
            <a:r>
              <a:rPr lang="en-US" altLang="en-US" sz="2800" b="1" dirty="0">
                <a:solidFill>
                  <a:srgbClr val="800000"/>
                </a:solidFill>
              </a:rPr>
              <a:t> </a:t>
            </a:r>
            <a:r>
              <a:rPr lang="en-US" altLang="en-US" sz="2800" b="1" dirty="0" err="1">
                <a:solidFill>
                  <a:srgbClr val="800000"/>
                </a:solidFill>
              </a:rPr>
              <a:t>đối</a:t>
            </a:r>
            <a:r>
              <a:rPr lang="en-US" altLang="en-US" sz="2800" b="1" dirty="0">
                <a:solidFill>
                  <a:srgbClr val="800000"/>
                </a:solidFill>
              </a:rPr>
              <a:t> </a:t>
            </a:r>
            <a:r>
              <a:rPr lang="en-US" altLang="en-US" sz="2800" b="1" dirty="0" err="1">
                <a:solidFill>
                  <a:srgbClr val="800000"/>
                </a:solidFill>
              </a:rPr>
              <a:t>với</a:t>
            </a:r>
            <a:r>
              <a:rPr lang="en-US" altLang="en-US" sz="2800" b="1" dirty="0">
                <a:solidFill>
                  <a:srgbClr val="800000"/>
                </a:solidFill>
              </a:rPr>
              <a:t> </a:t>
            </a:r>
            <a:r>
              <a:rPr lang="en-US" altLang="en-US" sz="2800" b="1" dirty="0" err="1">
                <a:solidFill>
                  <a:srgbClr val="800000"/>
                </a:solidFill>
              </a:rPr>
              <a:t>những</a:t>
            </a:r>
            <a:r>
              <a:rPr lang="en-US" altLang="en-US" sz="2800" b="1" dirty="0">
                <a:solidFill>
                  <a:srgbClr val="800000"/>
                </a:solidFill>
              </a:rPr>
              <a:t> </a:t>
            </a:r>
            <a:r>
              <a:rPr lang="en-US" altLang="en-US" sz="2800" b="1" dirty="0" err="1">
                <a:solidFill>
                  <a:srgbClr val="800000"/>
                </a:solidFill>
              </a:rPr>
              <a:t>người</a:t>
            </a:r>
            <a:r>
              <a:rPr lang="en-US" altLang="en-US" sz="2800" b="1" dirty="0">
                <a:solidFill>
                  <a:srgbClr val="800000"/>
                </a:solidFill>
              </a:rPr>
              <a:t> </a:t>
            </a:r>
            <a:r>
              <a:rPr lang="en-US" altLang="en-US" sz="2800" b="1" dirty="0" err="1">
                <a:solidFill>
                  <a:srgbClr val="800000"/>
                </a:solidFill>
              </a:rPr>
              <a:t>đã</a:t>
            </a:r>
            <a:r>
              <a:rPr lang="en-US" altLang="en-US" sz="2800" b="1" dirty="0">
                <a:solidFill>
                  <a:srgbClr val="800000"/>
                </a:solidFill>
              </a:rPr>
              <a:t> </a:t>
            </a:r>
            <a:r>
              <a:rPr lang="en-US" altLang="en-US" sz="2800" b="1" dirty="0" err="1">
                <a:solidFill>
                  <a:srgbClr val="800000"/>
                </a:solidFill>
              </a:rPr>
              <a:t>giúp</a:t>
            </a:r>
            <a:r>
              <a:rPr lang="en-US" altLang="en-US" sz="2800" b="1" dirty="0">
                <a:solidFill>
                  <a:srgbClr val="800000"/>
                </a:solidFill>
              </a:rPr>
              <a:t> </a:t>
            </a:r>
            <a:r>
              <a:rPr lang="en-US" altLang="en-US" sz="2800" b="1" dirty="0" err="1">
                <a:solidFill>
                  <a:srgbClr val="800000"/>
                </a:solidFill>
              </a:rPr>
              <a:t>đỡ</a:t>
            </a:r>
            <a:r>
              <a:rPr lang="en-US" altLang="en-US" sz="2800" b="1" dirty="0">
                <a:solidFill>
                  <a:srgbClr val="800000"/>
                </a:solidFill>
              </a:rPr>
              <a:t> </a:t>
            </a:r>
            <a:r>
              <a:rPr lang="en-US" altLang="en-US" sz="2800" b="1" dirty="0" err="1">
                <a:solidFill>
                  <a:srgbClr val="800000"/>
                </a:solidFill>
              </a:rPr>
              <a:t>mình</a:t>
            </a:r>
            <a:r>
              <a:rPr lang="en-US" altLang="en-US" sz="2800" b="1" dirty="0">
                <a:solidFill>
                  <a:srgbClr val="800000"/>
                </a:solidFill>
              </a:rPr>
              <a:t>.</a:t>
            </a:r>
          </a:p>
        </p:txBody>
      </p:sp>
      <p:sp>
        <p:nvSpPr>
          <p:cNvPr id="10259" name="Text Box 19"/>
          <p:cNvSpPr txBox="1">
            <a:spLocks noChangeArrowheads="1"/>
          </p:cNvSpPr>
          <p:nvPr/>
        </p:nvSpPr>
        <p:spPr bwMode="auto">
          <a:xfrm>
            <a:off x="198606" y="1688417"/>
            <a:ext cx="8911347"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dirty="0">
                <a:solidFill>
                  <a:srgbClr val="0000CC"/>
                </a:solidFill>
              </a:rPr>
              <a:t>- </a:t>
            </a:r>
            <a:r>
              <a:rPr lang="en-US" altLang="en-US" sz="2800" b="1" dirty="0" err="1">
                <a:solidFill>
                  <a:srgbClr val="0000CC"/>
                </a:solidFill>
              </a:rPr>
              <a:t>Gia</a:t>
            </a:r>
            <a:r>
              <a:rPr lang="en-US" altLang="en-US" sz="2800" b="1" dirty="0">
                <a:solidFill>
                  <a:srgbClr val="0000CC"/>
                </a:solidFill>
              </a:rPr>
              <a:t> </a:t>
            </a:r>
            <a:r>
              <a:rPr lang="en-US" altLang="en-US" sz="2800" b="1" dirty="0" err="1">
                <a:solidFill>
                  <a:srgbClr val="0000CC"/>
                </a:solidFill>
              </a:rPr>
              <a:t>đình</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tuy</a:t>
            </a:r>
            <a:r>
              <a:rPr lang="en-US" altLang="en-US" sz="2800" b="1" dirty="0">
                <a:solidFill>
                  <a:srgbClr val="0000CC"/>
                </a:solidFill>
              </a:rPr>
              <a:t> </a:t>
            </a:r>
            <a:r>
              <a:rPr lang="en-US" altLang="en-US" sz="2800" b="1" dirty="0" err="1">
                <a:solidFill>
                  <a:srgbClr val="0000CC"/>
                </a:solidFill>
              </a:rPr>
              <a:t>đã</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thị</a:t>
            </a:r>
            <a:r>
              <a:rPr lang="en-US" altLang="en-US" sz="2800" b="1" dirty="0">
                <a:solidFill>
                  <a:srgbClr val="0000CC"/>
                </a:solidFill>
              </a:rPr>
              <a:t> </a:t>
            </a:r>
            <a:r>
              <a:rPr lang="en-US" altLang="en-US" sz="2800" b="1" dirty="0" err="1">
                <a:solidFill>
                  <a:srgbClr val="0000CC"/>
                </a:solidFill>
              </a:rPr>
              <a:t>xã</a:t>
            </a:r>
            <a:r>
              <a:rPr lang="en-US" altLang="en-US" sz="2800" b="1" dirty="0">
                <a:solidFill>
                  <a:srgbClr val="0000CC"/>
                </a:solidFill>
              </a:rPr>
              <a:t> </a:t>
            </a:r>
            <a:r>
              <a:rPr lang="en-US" altLang="en-US" sz="2800" b="1" dirty="0" err="1">
                <a:solidFill>
                  <a:srgbClr val="0000CC"/>
                </a:solidFill>
              </a:rPr>
              <a:t>nhưng</a:t>
            </a:r>
            <a:r>
              <a:rPr lang="en-US" altLang="en-US" sz="2800" b="1" dirty="0">
                <a:solidFill>
                  <a:srgbClr val="0000CC"/>
                </a:solidFill>
              </a:rPr>
              <a:t> </a:t>
            </a:r>
            <a:r>
              <a:rPr lang="en-US" altLang="en-US" sz="2800" b="1" dirty="0" err="1">
                <a:solidFill>
                  <a:srgbClr val="0000CC"/>
                </a:solidFill>
              </a:rPr>
              <a:t>vẫn</a:t>
            </a:r>
            <a:r>
              <a:rPr lang="en-US" altLang="en-US" sz="2800" b="1" dirty="0">
                <a:solidFill>
                  <a:srgbClr val="0000CC"/>
                </a:solidFill>
              </a:rPr>
              <a:t> </a:t>
            </a:r>
            <a:r>
              <a:rPr lang="en-US" altLang="en-US" sz="2800" b="1" dirty="0" err="1">
                <a:solidFill>
                  <a:srgbClr val="0000CC"/>
                </a:solidFill>
              </a:rPr>
              <a:t>nhớ</a:t>
            </a:r>
            <a:r>
              <a:rPr lang="en-US" altLang="en-US" sz="2800" b="1" dirty="0">
                <a:solidFill>
                  <a:srgbClr val="0000CC"/>
                </a:solidFill>
              </a:rPr>
              <a:t> </a:t>
            </a:r>
            <a:r>
              <a:rPr lang="en-US" altLang="en-US" sz="2800" b="1" dirty="0" err="1">
                <a:solidFill>
                  <a:srgbClr val="0000CC"/>
                </a:solidFill>
              </a:rPr>
              <a:t>gia</a:t>
            </a:r>
            <a:r>
              <a:rPr lang="en-US" altLang="en-US" sz="2800" b="1" dirty="0">
                <a:solidFill>
                  <a:srgbClr val="0000CC"/>
                </a:solidFill>
              </a:rPr>
              <a:t> </a:t>
            </a:r>
            <a:r>
              <a:rPr lang="en-US" altLang="en-US" sz="2800" b="1" dirty="0" err="1">
                <a:solidFill>
                  <a:srgbClr val="0000CC"/>
                </a:solidFill>
              </a:rPr>
              <a:t>đình</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thăm</a:t>
            </a:r>
            <a:r>
              <a:rPr lang="en-US" altLang="en-US" sz="2800" b="1" dirty="0">
                <a:solidFill>
                  <a:srgbClr val="0000CC"/>
                </a:solidFill>
              </a:rPr>
              <a:t> </a:t>
            </a:r>
            <a:r>
              <a:rPr lang="en-US" altLang="en-US" sz="2800" b="1" dirty="0" err="1">
                <a:solidFill>
                  <a:srgbClr val="0000CC"/>
                </a:solidFill>
              </a:rPr>
              <a:t>lại</a:t>
            </a:r>
            <a:r>
              <a:rPr lang="en-US" altLang="en-US" sz="2800" b="1" dirty="0">
                <a:solidFill>
                  <a:srgbClr val="0000CC"/>
                </a:solidFill>
              </a:rPr>
              <a:t> </a:t>
            </a:r>
            <a:r>
              <a:rPr lang="en-US" altLang="en-US" sz="2800" b="1" dirty="0" err="1">
                <a:solidFill>
                  <a:srgbClr val="0000CC"/>
                </a:solidFill>
              </a:rPr>
              <a:t>nơi</a:t>
            </a:r>
            <a:r>
              <a:rPr lang="en-US" altLang="en-US" sz="2800" b="1" dirty="0">
                <a:solidFill>
                  <a:srgbClr val="0000CC"/>
                </a:solidFill>
              </a:rPr>
              <a:t> </a:t>
            </a:r>
            <a:r>
              <a:rPr lang="en-US" altLang="en-US" sz="2800" b="1" dirty="0" err="1">
                <a:solidFill>
                  <a:srgbClr val="0000CC"/>
                </a:solidFill>
              </a:rPr>
              <a:t>sơ</a:t>
            </a:r>
            <a:r>
              <a:rPr lang="en-US" altLang="en-US" sz="2800" b="1" dirty="0">
                <a:solidFill>
                  <a:srgbClr val="0000CC"/>
                </a:solidFill>
              </a:rPr>
              <a:t> </a:t>
            </a:r>
            <a:r>
              <a:rPr lang="en-US" altLang="en-US" sz="2800" b="1" dirty="0" err="1">
                <a:solidFill>
                  <a:srgbClr val="0000CC"/>
                </a:solidFill>
              </a:rPr>
              <a:t>tán</a:t>
            </a:r>
            <a:r>
              <a:rPr lang="en-US" altLang="en-US" sz="2800" b="1" dirty="0">
                <a:solidFill>
                  <a:srgbClr val="0000CC"/>
                </a:solidFill>
              </a:rPr>
              <a:t> </a:t>
            </a:r>
            <a:r>
              <a:rPr lang="en-US" altLang="en-US" sz="2800" b="1" dirty="0" err="1">
                <a:solidFill>
                  <a:srgbClr val="0000CC"/>
                </a:solidFill>
              </a:rPr>
              <a:t>trước</a:t>
            </a:r>
            <a:r>
              <a:rPr lang="en-US" altLang="en-US" sz="2800" b="1" dirty="0">
                <a:solidFill>
                  <a:srgbClr val="0000CC"/>
                </a:solidFill>
              </a:rPr>
              <a:t> </a:t>
            </a:r>
            <a:r>
              <a:rPr lang="en-US" altLang="en-US" sz="2800" b="1" dirty="0" err="1">
                <a:solidFill>
                  <a:srgbClr val="0000CC"/>
                </a:solidFill>
              </a:rPr>
              <a:t>đây</a:t>
            </a:r>
            <a:r>
              <a:rPr lang="en-US" altLang="en-US" sz="2800" b="1" dirty="0">
                <a:solidFill>
                  <a:srgbClr val="0000CC"/>
                </a:solidFill>
              </a:rPr>
              <a:t> </a:t>
            </a:r>
            <a:r>
              <a:rPr lang="en-US" altLang="en-US" sz="2800" b="1" dirty="0" err="1">
                <a:solidFill>
                  <a:srgbClr val="0000CC"/>
                </a:solidFill>
              </a:rPr>
              <a:t>và</a:t>
            </a:r>
            <a:r>
              <a:rPr lang="en-US" altLang="en-US" sz="2800" b="1" dirty="0">
                <a:solidFill>
                  <a:srgbClr val="0000CC"/>
                </a:solidFill>
              </a:rPr>
              <a:t> </a:t>
            </a:r>
            <a:r>
              <a:rPr lang="en-US" altLang="en-US" sz="2800" b="1" dirty="0" err="1">
                <a:solidFill>
                  <a:srgbClr val="0000CC"/>
                </a:solidFill>
              </a:rPr>
              <a:t>đón</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ra</a:t>
            </a:r>
            <a:r>
              <a:rPr lang="en-US" altLang="en-US" sz="2800" b="1" dirty="0">
                <a:solidFill>
                  <a:srgbClr val="0000CC"/>
                </a:solidFill>
              </a:rPr>
              <a:t> </a:t>
            </a:r>
            <a:r>
              <a:rPr lang="en-US" altLang="en-US" sz="2800" b="1" dirty="0" err="1">
                <a:solidFill>
                  <a:srgbClr val="0000CC"/>
                </a:solidFill>
              </a:rPr>
              <a:t>chơi</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đưa</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đi</a:t>
            </a:r>
            <a:r>
              <a:rPr lang="en-US" altLang="en-US" sz="2800" b="1" dirty="0">
                <a:solidFill>
                  <a:srgbClr val="0000CC"/>
                </a:solidFill>
              </a:rPr>
              <a:t> </a:t>
            </a:r>
            <a:r>
              <a:rPr lang="en-US" altLang="en-US" sz="2800" b="1" dirty="0" err="1">
                <a:solidFill>
                  <a:srgbClr val="0000CC"/>
                </a:solidFill>
              </a:rPr>
              <a:t>thăm</a:t>
            </a:r>
            <a:r>
              <a:rPr lang="en-US" altLang="en-US" sz="2800" b="1" dirty="0">
                <a:solidFill>
                  <a:srgbClr val="0000CC"/>
                </a:solidFill>
              </a:rPr>
              <a:t> </a:t>
            </a:r>
            <a:r>
              <a:rPr lang="en-US" altLang="en-US" sz="2800" b="1" dirty="0" err="1">
                <a:solidFill>
                  <a:srgbClr val="0000CC"/>
                </a:solidFill>
              </a:rPr>
              <a:t>khắp</a:t>
            </a:r>
            <a:r>
              <a:rPr lang="en-US" altLang="en-US" sz="2800" b="1" dirty="0">
                <a:solidFill>
                  <a:srgbClr val="0000CC"/>
                </a:solidFill>
              </a:rPr>
              <a:t> </a:t>
            </a:r>
            <a:r>
              <a:rPr lang="en-US" altLang="en-US" sz="2800" b="1" dirty="0" err="1">
                <a:solidFill>
                  <a:srgbClr val="0000CC"/>
                </a:solidFill>
              </a:rPr>
              <a:t>thị</a:t>
            </a:r>
            <a:r>
              <a:rPr lang="en-US" altLang="en-US" sz="2800" b="1" dirty="0">
                <a:solidFill>
                  <a:srgbClr val="0000CC"/>
                </a:solidFill>
              </a:rPr>
              <a:t> </a:t>
            </a:r>
            <a:r>
              <a:rPr lang="en-US" altLang="en-US" sz="2800" b="1" dirty="0" err="1">
                <a:solidFill>
                  <a:srgbClr val="0000CC"/>
                </a:solidFill>
              </a:rPr>
              <a:t>xã</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luôn</a:t>
            </a:r>
            <a:r>
              <a:rPr lang="en-US" altLang="en-US" sz="2800" b="1" dirty="0">
                <a:solidFill>
                  <a:srgbClr val="0000CC"/>
                </a:solidFill>
              </a:rPr>
              <a:t> </a:t>
            </a:r>
            <a:r>
              <a:rPr lang="en-US" altLang="en-US" sz="2800" b="1" dirty="0" err="1">
                <a:solidFill>
                  <a:srgbClr val="0000CC"/>
                </a:solidFill>
              </a:rPr>
              <a:t>nhớ</a:t>
            </a:r>
            <a:r>
              <a:rPr lang="en-US" altLang="en-US" sz="2800" b="1" dirty="0">
                <a:solidFill>
                  <a:srgbClr val="0000CC"/>
                </a:solidFill>
              </a:rPr>
              <a:t> </a:t>
            </a:r>
            <a:r>
              <a:rPr lang="en-US" altLang="en-US" sz="2800" b="1" dirty="0" err="1">
                <a:solidFill>
                  <a:srgbClr val="0000CC"/>
                </a:solidFill>
              </a:rPr>
              <a:t>và</a:t>
            </a:r>
            <a:r>
              <a:rPr lang="en-US" altLang="en-US" sz="2800" b="1" dirty="0">
                <a:solidFill>
                  <a:srgbClr val="0000CC"/>
                </a:solidFill>
              </a:rPr>
              <a:t> </a:t>
            </a:r>
            <a:r>
              <a:rPr lang="en-US" altLang="en-US" sz="2800" b="1" dirty="0" err="1">
                <a:solidFill>
                  <a:srgbClr val="0000CC"/>
                </a:solidFill>
              </a:rPr>
              <a:t>giành</a:t>
            </a:r>
            <a:r>
              <a:rPr lang="en-US" altLang="en-US" sz="2800" b="1" dirty="0">
                <a:solidFill>
                  <a:srgbClr val="0000CC"/>
                </a:solidFill>
              </a:rPr>
              <a:t> </a:t>
            </a:r>
            <a:r>
              <a:rPr lang="en-US" altLang="en-US" sz="2800" b="1" dirty="0" err="1">
                <a:solidFill>
                  <a:srgbClr val="0000CC"/>
                </a:solidFill>
              </a:rPr>
              <a:t>những</a:t>
            </a:r>
            <a:r>
              <a:rPr lang="en-US" altLang="en-US" sz="2800" b="1" dirty="0">
                <a:solidFill>
                  <a:srgbClr val="0000CC"/>
                </a:solidFill>
              </a:rPr>
              <a:t> </a:t>
            </a:r>
            <a:r>
              <a:rPr lang="en-US" altLang="en-US" sz="2800" b="1" dirty="0" err="1">
                <a:solidFill>
                  <a:srgbClr val="0000CC"/>
                </a:solidFill>
              </a:rPr>
              <a:t>suy</a:t>
            </a:r>
            <a:r>
              <a:rPr lang="en-US" altLang="en-US" sz="2800" b="1" dirty="0">
                <a:solidFill>
                  <a:srgbClr val="0000CC"/>
                </a:solidFill>
              </a:rPr>
              <a:t> </a:t>
            </a:r>
            <a:r>
              <a:rPr lang="en-US" altLang="en-US" sz="2800" b="1" dirty="0" err="1">
                <a:solidFill>
                  <a:srgbClr val="0000CC"/>
                </a:solidFill>
              </a:rPr>
              <a:t>nghĩ</a:t>
            </a:r>
            <a:r>
              <a:rPr lang="en-US" altLang="en-US" sz="2800" b="1" dirty="0">
                <a:solidFill>
                  <a:srgbClr val="0000CC"/>
                </a:solidFill>
              </a:rPr>
              <a:t> </a:t>
            </a:r>
            <a:r>
              <a:rPr lang="en-US" altLang="en-US" sz="2800" b="1" dirty="0" err="1">
                <a:solidFill>
                  <a:srgbClr val="0000CC"/>
                </a:solidFill>
              </a:rPr>
              <a:t>tốt</a:t>
            </a:r>
            <a:r>
              <a:rPr lang="en-US" altLang="en-US" sz="2800" b="1" dirty="0">
                <a:solidFill>
                  <a:srgbClr val="0000CC"/>
                </a:solidFill>
              </a:rPr>
              <a:t> </a:t>
            </a:r>
            <a:r>
              <a:rPr lang="en-US" altLang="en-US" sz="2800" b="1" dirty="0" err="1">
                <a:solidFill>
                  <a:srgbClr val="0000CC"/>
                </a:solidFill>
              </a:rPr>
              <a:t>đẹp</a:t>
            </a:r>
            <a:r>
              <a:rPr lang="en-US" altLang="en-US" sz="2800" b="1" dirty="0">
                <a:solidFill>
                  <a:srgbClr val="0000CC"/>
                </a:solidFill>
              </a:rPr>
              <a:t> </a:t>
            </a:r>
            <a:r>
              <a:rPr lang="en-US" altLang="en-US" sz="2800" b="1" dirty="0" err="1">
                <a:solidFill>
                  <a:srgbClr val="0000CC"/>
                </a:solidFill>
              </a:rPr>
              <a:t>cho</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và</a:t>
            </a:r>
            <a:r>
              <a:rPr lang="en-US" altLang="en-US" sz="2800" b="1" dirty="0">
                <a:solidFill>
                  <a:srgbClr val="0000CC"/>
                </a:solidFill>
              </a:rPr>
              <a:t> </a:t>
            </a:r>
            <a:r>
              <a:rPr lang="en-US" altLang="en-US" sz="2800" b="1" dirty="0" err="1">
                <a:solidFill>
                  <a:srgbClr val="0000CC"/>
                </a:solidFill>
              </a:rPr>
              <a:t>những</a:t>
            </a:r>
            <a:r>
              <a:rPr lang="en-US" altLang="en-US" sz="2800" b="1" dirty="0">
                <a:solidFill>
                  <a:srgbClr val="0000CC"/>
                </a:solidFill>
              </a:rPr>
              <a:t> </a:t>
            </a:r>
            <a:r>
              <a:rPr lang="en-US" altLang="en-US" sz="2800" b="1" dirty="0" err="1">
                <a:solidFill>
                  <a:srgbClr val="0000CC"/>
                </a:solidFill>
              </a:rPr>
              <a:t>người</a:t>
            </a:r>
            <a:r>
              <a:rPr lang="en-US" altLang="en-US" sz="2800" b="1" dirty="0">
                <a:solidFill>
                  <a:srgbClr val="0000CC"/>
                </a:solidFill>
              </a:rPr>
              <a:t> </a:t>
            </a:r>
            <a:r>
              <a:rPr lang="en-US" altLang="en-US" sz="2800" b="1" dirty="0" err="1">
                <a:solidFill>
                  <a:srgbClr val="0000CC"/>
                </a:solidFill>
              </a:rPr>
              <a:t>dân</a:t>
            </a:r>
            <a:r>
              <a:rPr lang="en-US" altLang="en-US" sz="2800" b="1" dirty="0">
                <a:solidFill>
                  <a:srgbClr val="0000CC"/>
                </a:solidFill>
              </a:rPr>
              <a:t> ở </a:t>
            </a:r>
            <a:r>
              <a:rPr lang="en-US" altLang="en-US" sz="2800" b="1" dirty="0" err="1">
                <a:solidFill>
                  <a:srgbClr val="0000CC"/>
                </a:solidFill>
              </a:rPr>
              <a:t>quê</a:t>
            </a:r>
            <a:r>
              <a:rPr lang="en-US" altLang="en-US" sz="2800" b="1" dirty="0">
                <a:solidFill>
                  <a:srgbClr val="0000CC"/>
                </a:solidFill>
              </a:rPr>
              <a:t>. </a:t>
            </a:r>
            <a:endParaRPr lang="en-US" altLang="en-US" sz="2800" dirty="0">
              <a:solidFill>
                <a:srgbClr val="0000CC"/>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58"/>
                                        </p:tgtEl>
                                        <p:attrNameLst>
                                          <p:attrName>style.visibility</p:attrName>
                                        </p:attrNameLst>
                                      </p:cBhvr>
                                      <p:to>
                                        <p:strVal val="visible"/>
                                      </p:to>
                                    </p:set>
                                    <p:anim calcmode="discrete" valueType="clr">
                                      <p:cBhvr override="childStyle">
                                        <p:cTn id="7" dur="80"/>
                                        <p:tgtEl>
                                          <p:spTgt spid="102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58"/>
                                        </p:tgtEl>
                                        <p:attrNameLst>
                                          <p:attrName>fillcolor</p:attrName>
                                        </p:attrNameLst>
                                      </p:cBhvr>
                                      <p:tavLst>
                                        <p:tav tm="0">
                                          <p:val>
                                            <p:clrVal>
                                              <a:schemeClr val="accent2"/>
                                            </p:clrVal>
                                          </p:val>
                                        </p:tav>
                                        <p:tav tm="50000">
                                          <p:val>
                                            <p:clrVal>
                                              <a:schemeClr val="hlink"/>
                                            </p:clrVal>
                                          </p:val>
                                        </p:tav>
                                      </p:tavLst>
                                    </p:anim>
                                    <p:set>
                                      <p:cBhvr>
                                        <p:cTn id="9" dur="80"/>
                                        <p:tgtEl>
                                          <p:spTgt spid="102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259">
                                            <p:txEl>
                                              <p:pRg st="0" end="0"/>
                                            </p:txEl>
                                          </p:spTgt>
                                        </p:tgtEl>
                                        <p:attrNameLst>
                                          <p:attrName>style.visibility</p:attrName>
                                        </p:attrNameLst>
                                      </p:cBhvr>
                                      <p:to>
                                        <p:strVal val="visible"/>
                                      </p:to>
                                    </p:set>
                                    <p:anim calcmode="discrete" valueType="clr">
                                      <p:cBhvr override="childStyle">
                                        <p:cTn id="14" dur="80"/>
                                        <p:tgtEl>
                                          <p:spTgt spid="102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5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025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124200" y="42799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sp>
        <p:nvSpPr>
          <p:cNvPr id="10246" name="Text Box 13"/>
          <p:cNvSpPr txBox="1">
            <a:spLocks noChangeArrowheads="1"/>
          </p:cNvSpPr>
          <p:nvPr/>
        </p:nvSpPr>
        <p:spPr bwMode="auto">
          <a:xfrm>
            <a:off x="-228600" y="200025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sz="2800" b="1">
              <a:solidFill>
                <a:srgbClr val="FF3300"/>
              </a:solidFill>
            </a:endParaRPr>
          </a:p>
        </p:txBody>
      </p:sp>
      <p:sp>
        <p:nvSpPr>
          <p:cNvPr id="10247" name="Text Box 14"/>
          <p:cNvSpPr txBox="1">
            <a:spLocks noChangeArrowheads="1"/>
          </p:cNvSpPr>
          <p:nvPr/>
        </p:nvSpPr>
        <p:spPr bwMode="auto">
          <a:xfrm>
            <a:off x="762000" y="2684463"/>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sz="2800" b="1">
              <a:solidFill>
                <a:srgbClr val="3333CC"/>
              </a:solidFill>
            </a:endParaRPr>
          </a:p>
        </p:txBody>
      </p:sp>
      <p:sp>
        <p:nvSpPr>
          <p:cNvPr id="11276" name="Text Box 12"/>
          <p:cNvSpPr txBox="1">
            <a:spLocks noChangeArrowheads="1"/>
          </p:cNvSpPr>
          <p:nvPr/>
        </p:nvSpPr>
        <p:spPr bwMode="auto">
          <a:xfrm>
            <a:off x="3243" y="1247504"/>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r>
              <a:rPr lang="en-US" altLang="en-US" sz="2800" b="1" dirty="0">
                <a:solidFill>
                  <a:srgbClr val="800000"/>
                </a:solidFill>
              </a:rPr>
              <a:t>* Qua </a:t>
            </a:r>
            <a:r>
              <a:rPr lang="en-US" altLang="en-US" sz="2800" b="1" dirty="0" err="1">
                <a:solidFill>
                  <a:srgbClr val="800000"/>
                </a:solidFill>
              </a:rPr>
              <a:t>câu</a:t>
            </a:r>
            <a:r>
              <a:rPr lang="en-US" altLang="en-US" sz="2800" b="1" dirty="0">
                <a:solidFill>
                  <a:srgbClr val="800000"/>
                </a:solidFill>
              </a:rPr>
              <a:t> </a:t>
            </a:r>
            <a:r>
              <a:rPr lang="en-US" altLang="en-US" sz="2800" b="1" dirty="0" err="1">
                <a:solidFill>
                  <a:srgbClr val="800000"/>
                </a:solidFill>
              </a:rPr>
              <a:t>chuyện</a:t>
            </a:r>
            <a:r>
              <a:rPr lang="en-US" altLang="en-US" sz="2800" b="1" dirty="0">
                <a:solidFill>
                  <a:srgbClr val="800000"/>
                </a:solidFill>
              </a:rPr>
              <a:t>, </a:t>
            </a:r>
            <a:r>
              <a:rPr lang="en-US" altLang="en-US" sz="2800" b="1" dirty="0" err="1">
                <a:solidFill>
                  <a:srgbClr val="800000"/>
                </a:solidFill>
              </a:rPr>
              <a:t>em</a:t>
            </a:r>
            <a:r>
              <a:rPr lang="en-US" altLang="en-US" sz="2800" b="1" dirty="0">
                <a:solidFill>
                  <a:srgbClr val="800000"/>
                </a:solidFill>
              </a:rPr>
              <a:t> </a:t>
            </a:r>
            <a:r>
              <a:rPr lang="en-US" altLang="en-US" sz="2800" b="1" dirty="0" err="1">
                <a:solidFill>
                  <a:srgbClr val="800000"/>
                </a:solidFill>
              </a:rPr>
              <a:t>có</a:t>
            </a:r>
            <a:r>
              <a:rPr lang="en-US" altLang="en-US" sz="2800" b="1" dirty="0">
                <a:solidFill>
                  <a:srgbClr val="800000"/>
                </a:solidFill>
              </a:rPr>
              <a:t> </a:t>
            </a:r>
            <a:r>
              <a:rPr lang="en-US" altLang="en-US" sz="2800" b="1" dirty="0" err="1">
                <a:solidFill>
                  <a:srgbClr val="800000"/>
                </a:solidFill>
              </a:rPr>
              <a:t>suy</a:t>
            </a:r>
            <a:r>
              <a:rPr lang="en-US" altLang="en-US" sz="2800" b="1" dirty="0">
                <a:solidFill>
                  <a:srgbClr val="800000"/>
                </a:solidFill>
              </a:rPr>
              <a:t> </a:t>
            </a:r>
            <a:r>
              <a:rPr lang="en-US" altLang="en-US" sz="2800" b="1" dirty="0" err="1">
                <a:solidFill>
                  <a:srgbClr val="800000"/>
                </a:solidFill>
              </a:rPr>
              <a:t>nghĩ</a:t>
            </a:r>
            <a:r>
              <a:rPr lang="en-US" altLang="en-US" sz="2800" b="1" dirty="0">
                <a:solidFill>
                  <a:srgbClr val="800000"/>
                </a:solidFill>
              </a:rPr>
              <a:t> </a:t>
            </a:r>
            <a:r>
              <a:rPr lang="en-US" altLang="en-US" sz="2800" b="1" dirty="0" err="1">
                <a:solidFill>
                  <a:srgbClr val="800000"/>
                </a:solidFill>
              </a:rPr>
              <a:t>gì</a:t>
            </a:r>
            <a:r>
              <a:rPr lang="en-US" altLang="en-US" sz="2800" b="1" dirty="0">
                <a:solidFill>
                  <a:srgbClr val="800000"/>
                </a:solidFill>
              </a:rPr>
              <a:t> </a:t>
            </a:r>
            <a:r>
              <a:rPr lang="en-US" altLang="en-US" sz="2800" b="1" dirty="0" err="1">
                <a:solidFill>
                  <a:srgbClr val="800000"/>
                </a:solidFill>
              </a:rPr>
              <a:t>về</a:t>
            </a:r>
            <a:r>
              <a:rPr lang="en-US" altLang="en-US" sz="2800" b="1" dirty="0">
                <a:solidFill>
                  <a:srgbClr val="800000"/>
                </a:solidFill>
              </a:rPr>
              <a:t> </a:t>
            </a:r>
            <a:r>
              <a:rPr lang="en-US" altLang="en-US" sz="2800" b="1" dirty="0" err="1">
                <a:solidFill>
                  <a:srgbClr val="800000"/>
                </a:solidFill>
              </a:rPr>
              <a:t>phẩm</a:t>
            </a:r>
            <a:r>
              <a:rPr lang="en-US" altLang="en-US" sz="2800" b="1" dirty="0">
                <a:solidFill>
                  <a:srgbClr val="800000"/>
                </a:solidFill>
              </a:rPr>
              <a:t> </a:t>
            </a:r>
            <a:r>
              <a:rPr lang="en-US" altLang="en-US" sz="2800" b="1" dirty="0" err="1">
                <a:solidFill>
                  <a:srgbClr val="800000"/>
                </a:solidFill>
              </a:rPr>
              <a:t>chất</a:t>
            </a:r>
            <a:r>
              <a:rPr lang="en-US" altLang="en-US" sz="2800" b="1" dirty="0">
                <a:solidFill>
                  <a:srgbClr val="800000"/>
                </a:solidFill>
              </a:rPr>
              <a:t> </a:t>
            </a:r>
            <a:r>
              <a:rPr lang="en-US" altLang="en-US" sz="2800" b="1" dirty="0" err="1">
                <a:solidFill>
                  <a:srgbClr val="800000"/>
                </a:solidFill>
              </a:rPr>
              <a:t>của</a:t>
            </a:r>
            <a:r>
              <a:rPr lang="en-US" altLang="en-US" sz="2800" b="1" dirty="0">
                <a:solidFill>
                  <a:srgbClr val="800000"/>
                </a:solidFill>
              </a:rPr>
              <a:t> </a:t>
            </a:r>
            <a:r>
              <a:rPr lang="en-US" altLang="en-US" sz="2800" b="1" dirty="0" err="1">
                <a:solidFill>
                  <a:srgbClr val="800000"/>
                </a:solidFill>
              </a:rPr>
              <a:t>người</a:t>
            </a:r>
            <a:r>
              <a:rPr lang="en-US" altLang="en-US" sz="2800" b="1" dirty="0">
                <a:solidFill>
                  <a:srgbClr val="800000"/>
                </a:solidFill>
              </a:rPr>
              <a:t> </a:t>
            </a:r>
            <a:r>
              <a:rPr lang="en-US" altLang="en-US" sz="2800" b="1" dirty="0" err="1">
                <a:solidFill>
                  <a:srgbClr val="800000"/>
                </a:solidFill>
              </a:rPr>
              <a:t>nông</a:t>
            </a:r>
            <a:r>
              <a:rPr lang="en-US" altLang="en-US" sz="2800" b="1" dirty="0">
                <a:solidFill>
                  <a:srgbClr val="800000"/>
                </a:solidFill>
              </a:rPr>
              <a:t> </a:t>
            </a:r>
            <a:r>
              <a:rPr lang="en-US" altLang="en-US" sz="2800" b="1" dirty="0" err="1">
                <a:solidFill>
                  <a:srgbClr val="800000"/>
                </a:solidFill>
              </a:rPr>
              <a:t>thôn</a:t>
            </a:r>
            <a:r>
              <a:rPr lang="en-US" altLang="en-US" sz="2800" b="1" dirty="0">
                <a:solidFill>
                  <a:srgbClr val="800000"/>
                </a:solidFill>
              </a:rPr>
              <a:t> </a:t>
            </a:r>
            <a:r>
              <a:rPr lang="en-US" altLang="en-US" sz="2800" b="1" dirty="0" err="1">
                <a:solidFill>
                  <a:srgbClr val="800000"/>
                </a:solidFill>
              </a:rPr>
              <a:t>và</a:t>
            </a:r>
            <a:r>
              <a:rPr lang="en-US" altLang="en-US" sz="2800" b="1" dirty="0">
                <a:solidFill>
                  <a:srgbClr val="800000"/>
                </a:solidFill>
              </a:rPr>
              <a:t> </a:t>
            </a:r>
            <a:r>
              <a:rPr lang="en-US" altLang="en-US" sz="2800" b="1" dirty="0" err="1">
                <a:solidFill>
                  <a:srgbClr val="800000"/>
                </a:solidFill>
              </a:rPr>
              <a:t>người</a:t>
            </a:r>
            <a:r>
              <a:rPr lang="en-US" altLang="en-US" sz="2800" b="1" dirty="0">
                <a:solidFill>
                  <a:srgbClr val="800000"/>
                </a:solidFill>
              </a:rPr>
              <a:t> </a:t>
            </a:r>
            <a:r>
              <a:rPr lang="en-US" altLang="en-US" sz="2800" b="1" dirty="0" err="1">
                <a:solidFill>
                  <a:srgbClr val="800000"/>
                </a:solidFill>
              </a:rPr>
              <a:t>thành</a:t>
            </a:r>
            <a:r>
              <a:rPr lang="en-US" altLang="en-US" sz="2800" b="1" dirty="0">
                <a:solidFill>
                  <a:srgbClr val="800000"/>
                </a:solidFill>
              </a:rPr>
              <a:t> </a:t>
            </a:r>
            <a:r>
              <a:rPr lang="en-US" altLang="en-US" sz="2800" b="1" dirty="0" err="1">
                <a:solidFill>
                  <a:srgbClr val="800000"/>
                </a:solidFill>
              </a:rPr>
              <a:t>phố</a:t>
            </a:r>
            <a:r>
              <a:rPr lang="en-US" altLang="en-US" sz="2800" b="1" dirty="0">
                <a:solidFill>
                  <a:srgbClr val="800000"/>
                </a:solidFill>
              </a:rPr>
              <a:t>?</a:t>
            </a:r>
            <a:endParaRPr lang="en-US" altLang="en-US" sz="2800" dirty="0">
              <a:solidFill>
                <a:srgbClr val="800000"/>
              </a:solidFill>
            </a:endParaRPr>
          </a:p>
        </p:txBody>
      </p:sp>
      <p:sp>
        <p:nvSpPr>
          <p:cNvPr id="10249" name="Rectangle 3"/>
          <p:cNvSpPr>
            <a:spLocks noChangeArrowheads="1"/>
          </p:cNvSpPr>
          <p:nvPr/>
        </p:nvSpPr>
        <p:spPr bwMode="auto">
          <a:xfrm>
            <a:off x="0" y="7429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dirty="0" err="1">
                <a:solidFill>
                  <a:srgbClr val="FF3300"/>
                </a:solidFill>
                <a:cs typeface="Times New Roman" panose="02020603050405020304" pitchFamily="18" charset="0"/>
              </a:rPr>
              <a:t>Đôi</a:t>
            </a:r>
            <a:r>
              <a:rPr lang="en-US" altLang="en-US" sz="3200" b="1" dirty="0">
                <a:solidFill>
                  <a:srgbClr val="FF3300"/>
                </a:solidFill>
                <a:cs typeface="Times New Roman" panose="02020603050405020304" pitchFamily="18" charset="0"/>
              </a:rPr>
              <a:t> </a:t>
            </a:r>
            <a:r>
              <a:rPr lang="en-US" altLang="en-US" sz="3200" b="1" dirty="0" err="1">
                <a:solidFill>
                  <a:srgbClr val="FF3300"/>
                </a:solidFill>
                <a:cs typeface="Times New Roman" panose="02020603050405020304" pitchFamily="18" charset="0"/>
              </a:rPr>
              <a:t>bạn</a:t>
            </a:r>
            <a:endParaRPr lang="en-US" altLang="en-US" sz="3200" b="1" dirty="0">
              <a:solidFill>
                <a:srgbClr val="FF3300"/>
              </a:solidFill>
              <a:cs typeface="Times New Roman" panose="02020603050405020304" pitchFamily="18" charset="0"/>
            </a:endParaRPr>
          </a:p>
        </p:txBody>
      </p:sp>
      <p:sp>
        <p:nvSpPr>
          <p:cNvPr id="11281" name="Text Box 17"/>
          <p:cNvSpPr txBox="1">
            <a:spLocks noChangeArrowheads="1"/>
          </p:cNvSpPr>
          <p:nvPr/>
        </p:nvSpPr>
        <p:spPr bwMode="auto">
          <a:xfrm>
            <a:off x="21077" y="2308334"/>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a:solidFill>
                  <a:srgbClr val="0000CC"/>
                </a:solidFill>
              </a:rPr>
              <a:t> </a:t>
            </a:r>
            <a:r>
              <a:rPr lang="en-US" altLang="en-US" sz="2800" b="1" dirty="0" err="1">
                <a:solidFill>
                  <a:srgbClr val="0000CC"/>
                </a:solidFill>
              </a:rPr>
              <a:t>Câu</a:t>
            </a:r>
            <a:r>
              <a:rPr lang="en-US" altLang="en-US" sz="2800" b="1" dirty="0">
                <a:solidFill>
                  <a:srgbClr val="0000CC"/>
                </a:solidFill>
              </a:rPr>
              <a:t> </a:t>
            </a:r>
            <a:r>
              <a:rPr lang="en-US" altLang="en-US" sz="2800" b="1" dirty="0" err="1">
                <a:solidFill>
                  <a:srgbClr val="0000CC"/>
                </a:solidFill>
              </a:rPr>
              <a:t>chuyện</a:t>
            </a:r>
            <a:r>
              <a:rPr lang="en-US" altLang="en-US" sz="2800" b="1" dirty="0">
                <a:solidFill>
                  <a:srgbClr val="0000CC"/>
                </a:solidFill>
              </a:rPr>
              <a:t> c</a:t>
            </a:r>
            <a:r>
              <a:rPr lang="nl-NL" altLang="en-US" sz="2800" b="1" dirty="0">
                <a:solidFill>
                  <a:srgbClr val="0000CC"/>
                </a:solidFill>
              </a:rPr>
              <a:t>a ngợi phẩm chất tốt đẹp của người ở làng quê (những người sẵn sàng giúp đỡ, hi sinh vì người khác) và tình cảm thuỷ chung của người thành phố với những người đã giúp đỡ mình lúc gian khổ, khó khăn.</a:t>
            </a:r>
            <a:endParaRPr lang="en-US" altLang="en-US" sz="2800" b="1" dirty="0">
              <a:solidFill>
                <a:srgbClr val="0000CC"/>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6"/>
                                        </p:tgtEl>
                                        <p:attrNameLst>
                                          <p:attrName>style.visibility</p:attrName>
                                        </p:attrNameLst>
                                      </p:cBhvr>
                                      <p:to>
                                        <p:strVal val="visible"/>
                                      </p:to>
                                    </p:set>
                                    <p:anim calcmode="discrete" valueType="clr">
                                      <p:cBhvr override="childStyle">
                                        <p:cTn id="7" dur="80"/>
                                        <p:tgtEl>
                                          <p:spTgt spid="112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6"/>
                                        </p:tgtEl>
                                        <p:attrNameLst>
                                          <p:attrName>fillcolor</p:attrName>
                                        </p:attrNameLst>
                                      </p:cBhvr>
                                      <p:tavLst>
                                        <p:tav tm="0">
                                          <p:val>
                                            <p:clrVal>
                                              <a:schemeClr val="accent2"/>
                                            </p:clrVal>
                                          </p:val>
                                        </p:tav>
                                        <p:tav tm="50000">
                                          <p:val>
                                            <p:clrVal>
                                              <a:schemeClr val="hlink"/>
                                            </p:clrVal>
                                          </p:val>
                                        </p:tav>
                                      </p:tavLst>
                                    </p:anim>
                                    <p:set>
                                      <p:cBhvr>
                                        <p:cTn id="9" dur="80"/>
                                        <p:tgtEl>
                                          <p:spTgt spid="1127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81"/>
                                        </p:tgtEl>
                                        <p:attrNameLst>
                                          <p:attrName>style.visibility</p:attrName>
                                        </p:attrNameLst>
                                      </p:cBhvr>
                                      <p:to>
                                        <p:strVal val="visible"/>
                                      </p:to>
                                    </p:set>
                                    <p:anim calcmode="discrete" valueType="clr">
                                      <p:cBhvr override="childStyle">
                                        <p:cTn id="14" dur="80"/>
                                        <p:tgtEl>
                                          <p:spTgt spid="1128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81"/>
                                        </p:tgtEl>
                                        <p:attrNameLst>
                                          <p:attrName>fillcolor</p:attrName>
                                        </p:attrNameLst>
                                      </p:cBhvr>
                                      <p:tavLst>
                                        <p:tav tm="0">
                                          <p:val>
                                            <p:clrVal>
                                              <a:schemeClr val="accent2"/>
                                            </p:clrVal>
                                          </p:val>
                                        </p:tav>
                                        <p:tav tm="50000">
                                          <p:val>
                                            <p:clrVal>
                                              <a:schemeClr val="hlink"/>
                                            </p:clrVal>
                                          </p:val>
                                        </p:tav>
                                      </p:tavLst>
                                    </p:anim>
                                    <p:set>
                                      <p:cBhvr>
                                        <p:cTn id="16" dur="80"/>
                                        <p:tgtEl>
                                          <p:spTgt spid="112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12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914400" y="1276350"/>
            <a:ext cx="7315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800" b="1" i="0" u="none" strike="noStrike" kern="0" cap="none" spc="0" normalizeH="0" baseline="0" noProof="0" dirty="0">
                <a:ln>
                  <a:noFill/>
                </a:ln>
                <a:solidFill>
                  <a:srgbClr val="0000CC"/>
                </a:solidFill>
                <a:effectLst/>
                <a:uLnTx/>
                <a:uFillTx/>
                <a:cs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cs typeface="Times New Roman" panose="02020603050405020304" pitchFamily="18" charset="0"/>
              </a:rPr>
              <a:t>Nội</a:t>
            </a:r>
            <a:r>
              <a:rPr kumimoji="0" lang="en-US" altLang="en-US" sz="2800" b="1" i="0" u="none" strike="noStrike" kern="0" cap="none" spc="0" normalizeH="0" noProof="0" dirty="0">
                <a:ln>
                  <a:noFill/>
                </a:ln>
                <a:solidFill>
                  <a:srgbClr val="FF0000"/>
                </a:solidFill>
                <a:effectLst/>
                <a:uLnTx/>
                <a:uFillTx/>
                <a:cs typeface="Times New Roman" panose="02020603050405020304" pitchFamily="18" charset="0"/>
              </a:rPr>
              <a:t> dung: </a:t>
            </a:r>
            <a:r>
              <a:rPr kumimoji="0" lang="en-US" altLang="en-US" sz="2800" b="1" i="0" u="none" strike="noStrike" kern="0" cap="none" spc="0" normalizeH="0" baseline="0" noProof="0" dirty="0" err="1">
                <a:ln>
                  <a:noFill/>
                </a:ln>
                <a:solidFill>
                  <a:srgbClr val="FF0000"/>
                </a:solidFill>
                <a:effectLst/>
                <a:uLnTx/>
                <a:uFillTx/>
                <a:cs typeface="Times New Roman" panose="02020603050405020304" pitchFamily="18" charset="0"/>
              </a:rPr>
              <a:t>Câu</a:t>
            </a:r>
            <a:r>
              <a:rPr kumimoji="0" lang="en-US" altLang="en-US" sz="2800" b="1"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cs typeface="Times New Roman" panose="02020603050405020304" pitchFamily="18" charset="0"/>
              </a:rPr>
              <a:t>chuyện</a:t>
            </a:r>
            <a:r>
              <a:rPr kumimoji="0" lang="en-US" altLang="en-US" sz="2800" b="1" i="0" u="none" strike="noStrike" kern="0" cap="none" spc="0" normalizeH="0" baseline="0" noProof="0" dirty="0">
                <a:ln>
                  <a:noFill/>
                </a:ln>
                <a:solidFill>
                  <a:srgbClr val="FF0000"/>
                </a:solidFill>
                <a:effectLst/>
                <a:uLnTx/>
                <a:uFillTx/>
                <a:cs typeface="Times New Roman" panose="02020603050405020304" pitchFamily="18" charset="0"/>
              </a:rPr>
              <a:t> c</a:t>
            </a:r>
            <a:r>
              <a:rPr kumimoji="0" lang="nl-NL" altLang="en-US" sz="2800" b="1" i="0" u="none" strike="noStrike" kern="0" cap="none" spc="0" normalizeH="0" baseline="0" noProof="0" dirty="0">
                <a:ln>
                  <a:noFill/>
                </a:ln>
                <a:solidFill>
                  <a:srgbClr val="FF0000"/>
                </a:solidFill>
                <a:effectLst/>
                <a:uLnTx/>
                <a:uFillTx/>
                <a:cs typeface="Times New Roman" panose="02020603050405020304" pitchFamily="18" charset="0"/>
              </a:rPr>
              <a:t>a ngợi phẩm chất tốt đẹp của người ở làng quê (những người sẵn sàng giúp đỡ, hi sinh vì người khác) và tình cảm thuỷ chung của người thành phố với những người đã giúp đỡ mình lúc gian khổ, khó khăn.</a:t>
            </a:r>
            <a:endParaRPr kumimoji="0" lang="en-US" altLang="en-US" sz="2800" b="1" i="0" u="none" strike="noStrike" kern="0" cap="none" spc="0" normalizeH="0" baseline="0" noProof="0" dirty="0">
              <a:ln>
                <a:noFill/>
              </a:ln>
              <a:solidFill>
                <a:srgbClr val="FF0000"/>
              </a:solidFill>
              <a:effectLst/>
              <a:uLnTx/>
              <a:uFillTx/>
              <a:cs typeface="Times New Roman" panose="02020603050405020304" pitchFamily="18" charset="0"/>
            </a:endParaRPr>
          </a:p>
        </p:txBody>
      </p:sp>
    </p:spTree>
    <p:extLst>
      <p:ext uri="{BB962C8B-B14F-4D97-AF65-F5344CB8AC3E}">
        <p14:creationId xmlns:p14="http://schemas.microsoft.com/office/powerpoint/2010/main" val="27781097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95400" y="600456"/>
            <a:ext cx="7370929" cy="2677656"/>
          </a:xfrm>
          <a:prstGeom prst="rect">
            <a:avLst/>
          </a:prstGeom>
          <a:noFill/>
        </p:spPr>
        <p:txBody>
          <a:bodyPr wrap="none" lIns="91440" tIns="45720" rIns="91440" bIns="45720">
            <a:spAutoFit/>
          </a:bodyPr>
          <a:lstStyle/>
          <a:p>
            <a:pPr algn="ctr" eaLnBrk="1" hangingPunct="1"/>
            <a:r>
              <a:rPr lang="en-US" altLang="zh-CN" sz="4000" b="0" cap="none" spc="0" dirty="0" err="1">
                <a:ln w="0"/>
                <a:solidFill>
                  <a:schemeClr val="accent1"/>
                </a:solidFill>
                <a:ea typeface="Microsoft YaHei Light" panose="020B0502040204020203" pitchFamily="34" charset="-122"/>
                <a:cs typeface="Times New Roman" panose="02020603050405020304" pitchFamily="18" charset="0"/>
              </a:rPr>
              <a:t>Thứ</a:t>
            </a:r>
            <a:r>
              <a:rPr lang="en-US" altLang="zh-CN" sz="4000" b="0" cap="none" spc="0" dirty="0">
                <a:ln w="0"/>
                <a:solidFill>
                  <a:schemeClr val="accent1"/>
                </a:solidFill>
                <a:ea typeface="Microsoft YaHei Light" panose="020B0502040204020203" pitchFamily="34" charset="-122"/>
                <a:cs typeface="Times New Roman" panose="02020603050405020304" pitchFamily="18" charset="0"/>
              </a:rPr>
              <a:t> </a:t>
            </a:r>
            <a:r>
              <a:rPr lang="en-US" altLang="zh-CN" sz="4000" b="0" cap="none" spc="0" dirty="0" err="1">
                <a:ln w="0"/>
                <a:solidFill>
                  <a:schemeClr val="accent1"/>
                </a:solidFill>
                <a:ea typeface="Microsoft YaHei Light" panose="020B0502040204020203" pitchFamily="34" charset="-122"/>
                <a:cs typeface="Times New Roman" panose="02020603050405020304" pitchFamily="18" charset="0"/>
              </a:rPr>
              <a:t>hai</a:t>
            </a:r>
            <a:r>
              <a:rPr lang="en-US" altLang="zh-CN" sz="4000" b="0" cap="none" spc="0" dirty="0">
                <a:ln w="0"/>
                <a:solidFill>
                  <a:schemeClr val="accent1"/>
                </a:solidFill>
                <a:ea typeface="Microsoft YaHei Light" panose="020B0502040204020203" pitchFamily="34" charset="-122"/>
                <a:cs typeface="Times New Roman" panose="02020603050405020304" pitchFamily="18" charset="0"/>
              </a:rPr>
              <a:t> </a:t>
            </a:r>
            <a:r>
              <a:rPr lang="en-US" altLang="zh-CN" sz="4000" b="0" cap="none" spc="0" dirty="0" err="1">
                <a:ln w="0"/>
                <a:solidFill>
                  <a:schemeClr val="accent1"/>
                </a:solidFill>
                <a:ea typeface="Microsoft YaHei Light" panose="020B0502040204020203" pitchFamily="34" charset="-122"/>
                <a:cs typeface="Times New Roman" panose="02020603050405020304" pitchFamily="18" charset="0"/>
              </a:rPr>
              <a:t>ngày</a:t>
            </a:r>
            <a:r>
              <a:rPr lang="en-US" altLang="zh-CN" sz="4000" b="0" cap="none" spc="0" dirty="0">
                <a:ln w="0"/>
                <a:solidFill>
                  <a:schemeClr val="accent1"/>
                </a:solidFill>
                <a:ea typeface="Microsoft YaHei Light" panose="020B0502040204020203" pitchFamily="34" charset="-122"/>
                <a:cs typeface="Times New Roman" panose="02020603050405020304" pitchFamily="18" charset="0"/>
              </a:rPr>
              <a:t> 10 </a:t>
            </a:r>
            <a:r>
              <a:rPr lang="en-US" altLang="zh-CN" sz="4000" b="0" cap="none" spc="0" dirty="0" err="1">
                <a:ln w="0"/>
                <a:solidFill>
                  <a:schemeClr val="accent1"/>
                </a:solidFill>
                <a:ea typeface="Microsoft YaHei Light" panose="020B0502040204020203" pitchFamily="34" charset="-122"/>
                <a:cs typeface="Times New Roman" panose="02020603050405020304" pitchFamily="18" charset="0"/>
              </a:rPr>
              <a:t>tháng</a:t>
            </a:r>
            <a:r>
              <a:rPr lang="en-US" altLang="zh-CN" sz="4000" b="0" cap="none" spc="0" dirty="0">
                <a:ln w="0"/>
                <a:solidFill>
                  <a:schemeClr val="accent1"/>
                </a:solidFill>
                <a:ea typeface="Microsoft YaHei Light" panose="020B0502040204020203" pitchFamily="34" charset="-122"/>
                <a:cs typeface="Times New Roman" panose="02020603050405020304" pitchFamily="18" charset="0"/>
              </a:rPr>
              <a:t> 1 </a:t>
            </a:r>
            <a:r>
              <a:rPr lang="en-US" altLang="zh-CN" sz="4000" b="0" cap="none" spc="0" dirty="0" err="1">
                <a:ln w="0"/>
                <a:solidFill>
                  <a:schemeClr val="accent1"/>
                </a:solidFill>
                <a:ea typeface="Microsoft YaHei Light" panose="020B0502040204020203" pitchFamily="34" charset="-122"/>
                <a:cs typeface="Times New Roman" panose="02020603050405020304" pitchFamily="18" charset="0"/>
              </a:rPr>
              <a:t>năm</a:t>
            </a:r>
            <a:r>
              <a:rPr lang="en-US" altLang="zh-CN" sz="4000" b="0" cap="none" spc="0" dirty="0">
                <a:ln w="0"/>
                <a:solidFill>
                  <a:schemeClr val="accent1"/>
                </a:solidFill>
                <a:ea typeface="Microsoft YaHei Light" panose="020B0502040204020203" pitchFamily="34" charset="-122"/>
                <a:cs typeface="Times New Roman" panose="02020603050405020304" pitchFamily="18" charset="0"/>
              </a:rPr>
              <a:t> 2022</a:t>
            </a:r>
          </a:p>
          <a:p>
            <a:pPr algn="ctr" eaLnBrk="1" hangingPunct="1"/>
            <a:r>
              <a:rPr lang="en-US" altLang="zh-CN" sz="4000" b="0" cap="none" spc="0" dirty="0" err="1">
                <a:ln w="0"/>
                <a:solidFill>
                  <a:schemeClr val="accent1"/>
                </a:solidFill>
                <a:ea typeface="Microsoft YaHei Light" panose="020B0502040204020203" pitchFamily="34" charset="-122"/>
                <a:cs typeface="Times New Roman" panose="02020603050405020304" pitchFamily="18" charset="0"/>
              </a:rPr>
              <a:t>Tập</a:t>
            </a:r>
            <a:r>
              <a:rPr lang="en-US" altLang="zh-CN" sz="4000" b="0" cap="none" spc="0" dirty="0">
                <a:ln w="0"/>
                <a:solidFill>
                  <a:schemeClr val="accent1"/>
                </a:solidFill>
                <a:ea typeface="Microsoft YaHei Light" panose="020B0502040204020203" pitchFamily="34" charset="-122"/>
                <a:cs typeface="Times New Roman" panose="02020603050405020304" pitchFamily="18" charset="0"/>
              </a:rPr>
              <a:t> </a:t>
            </a:r>
            <a:r>
              <a:rPr lang="en-US" altLang="zh-CN" sz="4000" b="0" cap="none" spc="0" dirty="0" err="1">
                <a:ln w="0"/>
                <a:solidFill>
                  <a:schemeClr val="accent1"/>
                </a:solidFill>
                <a:ea typeface="Microsoft YaHei Light" panose="020B0502040204020203" pitchFamily="34" charset="-122"/>
                <a:cs typeface="Times New Roman" panose="02020603050405020304" pitchFamily="18" charset="0"/>
              </a:rPr>
              <a:t>đọc</a:t>
            </a:r>
            <a:r>
              <a:rPr lang="en-US" altLang="zh-CN" sz="4000" b="0" cap="none" spc="0" dirty="0">
                <a:ln w="0"/>
                <a:solidFill>
                  <a:schemeClr val="accent1"/>
                </a:solidFill>
                <a:ea typeface="Microsoft YaHei Light" panose="020B0502040204020203" pitchFamily="34" charset="-122"/>
                <a:cs typeface="Times New Roman" panose="02020603050405020304" pitchFamily="18" charset="0"/>
              </a:rPr>
              <a:t>:  </a:t>
            </a:r>
          </a:p>
          <a:p>
            <a:pPr algn="ctr" eaLnBrk="1" hangingPunct="1"/>
            <a:r>
              <a:rPr lang="en-US" altLang="zh-CN" sz="4800" b="0" cap="none" spc="0" dirty="0">
                <a:ln w="0"/>
                <a:solidFill>
                  <a:srgbClr val="FF0000"/>
                </a:solidFill>
                <a:ea typeface="Microsoft YaHei Light" panose="020B0502040204020203" pitchFamily="34" charset="-122"/>
                <a:cs typeface="Times New Roman" panose="02020603050405020304" pitchFamily="18" charset="0"/>
              </a:rPr>
              <a:t> </a:t>
            </a:r>
            <a:r>
              <a:rPr lang="en-US" altLang="zh-CN" sz="4800" b="0" cap="none" spc="0" dirty="0" err="1">
                <a:ln w="0"/>
                <a:solidFill>
                  <a:srgbClr val="FF0000"/>
                </a:solidFill>
                <a:ea typeface="Microsoft YaHei Light" panose="020B0502040204020203" pitchFamily="34" charset="-122"/>
                <a:cs typeface="Times New Roman" panose="02020603050405020304" pitchFamily="18" charset="0"/>
              </a:rPr>
              <a:t>Đôi</a:t>
            </a:r>
            <a:r>
              <a:rPr lang="en-US" altLang="zh-CN" sz="4800" b="0" cap="none" spc="0" dirty="0">
                <a:ln w="0"/>
                <a:solidFill>
                  <a:srgbClr val="FF0000"/>
                </a:solidFill>
                <a:ea typeface="Microsoft YaHei Light" panose="020B0502040204020203" pitchFamily="34" charset="-122"/>
                <a:cs typeface="Times New Roman" panose="02020603050405020304" pitchFamily="18" charset="0"/>
              </a:rPr>
              <a:t> </a:t>
            </a:r>
            <a:r>
              <a:rPr lang="en-US" altLang="zh-CN" sz="4800" b="0" cap="none" spc="0" dirty="0" err="1">
                <a:ln w="0"/>
                <a:solidFill>
                  <a:srgbClr val="FF0000"/>
                </a:solidFill>
                <a:ea typeface="Microsoft YaHei Light" panose="020B0502040204020203" pitchFamily="34" charset="-122"/>
                <a:cs typeface="Times New Roman" panose="02020603050405020304" pitchFamily="18" charset="0"/>
              </a:rPr>
              <a:t>bạn</a:t>
            </a:r>
            <a:endParaRPr lang="en-US" altLang="zh-CN" sz="4800" b="0" cap="none" spc="0" dirty="0">
              <a:ln w="0"/>
              <a:solidFill>
                <a:srgbClr val="FF0000"/>
              </a:solidFill>
              <a:ea typeface="Microsoft YaHei Light" panose="020B0502040204020203" pitchFamily="34" charset="-122"/>
              <a:cs typeface="Times New Roman" panose="02020603050405020304" pitchFamily="18" charset="0"/>
            </a:endParaRPr>
          </a:p>
          <a:p>
            <a:pPr algn="ctr" eaLnBrk="1" hangingPunct="1"/>
            <a:r>
              <a:rPr lang="en-US" altLang="zh-CN" sz="4000" b="0" cap="none" spc="0" dirty="0">
                <a:ln w="0"/>
                <a:solidFill>
                  <a:schemeClr val="accent1"/>
                </a:solidFill>
                <a:ea typeface="Microsoft YaHei Light" panose="020B0502040204020203" pitchFamily="34" charset="-122"/>
                <a:cs typeface="Times New Roman" panose="02020603050405020304" pitchFamily="18" charset="0"/>
              </a:rPr>
              <a:t>                                 </a:t>
            </a:r>
            <a:r>
              <a:rPr lang="en-US" altLang="zh-CN" sz="4000" b="0" cap="none" spc="0" dirty="0" err="1">
                <a:ln w="0"/>
                <a:solidFill>
                  <a:schemeClr val="accent1"/>
                </a:solidFill>
                <a:ea typeface="Microsoft YaHei Light" panose="020B0502040204020203" pitchFamily="34" charset="-122"/>
                <a:cs typeface="Times New Roman" panose="02020603050405020304" pitchFamily="18" charset="0"/>
              </a:rPr>
              <a:t>Nguyễn</a:t>
            </a:r>
            <a:r>
              <a:rPr lang="en-US" altLang="zh-CN" sz="4000" b="0" cap="none" spc="0" dirty="0">
                <a:ln w="0"/>
                <a:solidFill>
                  <a:schemeClr val="accent1"/>
                </a:solidFill>
                <a:ea typeface="Microsoft YaHei Light" panose="020B0502040204020203" pitchFamily="34" charset="-122"/>
                <a:cs typeface="Times New Roman" panose="02020603050405020304" pitchFamily="18" charset="0"/>
              </a:rPr>
              <a:t> Minh</a:t>
            </a:r>
            <a:endParaRPr lang="en-US" sz="4000" b="0" cap="none" spc="0" dirty="0">
              <a:ln w="0"/>
              <a:solidFill>
                <a:schemeClr val="accent1"/>
              </a:solidFill>
            </a:endParaRPr>
          </a:p>
        </p:txBody>
      </p:sp>
    </p:spTree>
    <p:extLst>
      <p:ext uri="{BB962C8B-B14F-4D97-AF65-F5344CB8AC3E}">
        <p14:creationId xmlns:p14="http://schemas.microsoft.com/office/powerpoint/2010/main" val="12049344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124200" y="42799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sp>
        <p:nvSpPr>
          <p:cNvPr id="12295" name="Rectangle 3"/>
          <p:cNvSpPr>
            <a:spLocks noChangeArrowheads="1"/>
          </p:cNvSpPr>
          <p:nvPr/>
        </p:nvSpPr>
        <p:spPr bwMode="auto">
          <a:xfrm>
            <a:off x="0" y="369888"/>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a:solidFill>
                  <a:srgbClr val="FFC000"/>
                </a:solidFill>
                <a:cs typeface="Times New Roman" panose="02020603050405020304" pitchFamily="18" charset="0"/>
              </a:rPr>
              <a:t>KỂ CHUYỆN</a:t>
            </a:r>
          </a:p>
          <a:p>
            <a:pPr algn="ctr" eaLnBrk="1" hangingPunct="1"/>
            <a:r>
              <a:rPr lang="en-US" altLang="en-US" sz="3200" b="1">
                <a:solidFill>
                  <a:srgbClr val="FF3300"/>
                </a:solidFill>
                <a:cs typeface="Times New Roman" panose="02020603050405020304" pitchFamily="18" charset="0"/>
              </a:rPr>
              <a:t>Đôi </a:t>
            </a:r>
            <a:r>
              <a:rPr lang="en-US" altLang="en-US" sz="3200" b="1" dirty="0" err="1">
                <a:solidFill>
                  <a:srgbClr val="FF3300"/>
                </a:solidFill>
                <a:cs typeface="Times New Roman" panose="02020603050405020304" pitchFamily="18" charset="0"/>
              </a:rPr>
              <a:t>bạn</a:t>
            </a:r>
            <a:endParaRPr lang="en-US" altLang="en-US" sz="3200" b="1" dirty="0">
              <a:solidFill>
                <a:srgbClr val="FF3300"/>
              </a:solidFill>
              <a:cs typeface="Times New Roman" panose="02020603050405020304" pitchFamily="18" charset="0"/>
            </a:endParaRPr>
          </a:p>
        </p:txBody>
      </p:sp>
      <p:sp>
        <p:nvSpPr>
          <p:cNvPr id="13328" name="Text Box 16"/>
          <p:cNvSpPr txBox="1">
            <a:spLocks noChangeArrowheads="1"/>
          </p:cNvSpPr>
          <p:nvPr/>
        </p:nvSpPr>
        <p:spPr bwMode="auto">
          <a:xfrm>
            <a:off x="1905000" y="1909395"/>
            <a:ext cx="57531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err="1">
                <a:solidFill>
                  <a:srgbClr val="0000CC"/>
                </a:solidFill>
              </a:rPr>
              <a:t>Dựa</a:t>
            </a:r>
            <a:r>
              <a:rPr lang="en-US" altLang="en-US" sz="2800" b="1" dirty="0">
                <a:solidFill>
                  <a:srgbClr val="0000CC"/>
                </a:solidFill>
              </a:rPr>
              <a:t> </a:t>
            </a:r>
            <a:r>
              <a:rPr lang="en-US" altLang="en-US" sz="2800" b="1" dirty="0" err="1">
                <a:solidFill>
                  <a:srgbClr val="0000CC"/>
                </a:solidFill>
              </a:rPr>
              <a:t>vào</a:t>
            </a:r>
            <a:r>
              <a:rPr lang="en-US" altLang="en-US" sz="2800" b="1" dirty="0">
                <a:solidFill>
                  <a:srgbClr val="0000CC"/>
                </a:solidFill>
              </a:rPr>
              <a:t> </a:t>
            </a:r>
            <a:r>
              <a:rPr lang="en-US" altLang="en-US" sz="2800" b="1" dirty="0" err="1">
                <a:solidFill>
                  <a:srgbClr val="0000CC"/>
                </a:solidFill>
              </a:rPr>
              <a:t>gợi</a:t>
            </a:r>
            <a:r>
              <a:rPr lang="en-US" altLang="en-US" sz="2800" b="1" dirty="0">
                <a:solidFill>
                  <a:srgbClr val="0000CC"/>
                </a:solidFill>
              </a:rPr>
              <a:t> ý </a:t>
            </a:r>
            <a:r>
              <a:rPr lang="en-US" altLang="en-US" sz="2800" b="1" dirty="0" err="1">
                <a:solidFill>
                  <a:srgbClr val="0000CC"/>
                </a:solidFill>
              </a:rPr>
              <a:t>dưới</a:t>
            </a:r>
            <a:r>
              <a:rPr lang="en-US" altLang="en-US" sz="2800" b="1" dirty="0">
                <a:solidFill>
                  <a:srgbClr val="0000CC"/>
                </a:solidFill>
              </a:rPr>
              <a:t> </a:t>
            </a:r>
            <a:r>
              <a:rPr lang="en-US" altLang="en-US" sz="2800" b="1" dirty="0" err="1">
                <a:solidFill>
                  <a:srgbClr val="0000CC"/>
                </a:solidFill>
              </a:rPr>
              <a:t>đây</a:t>
            </a:r>
            <a:r>
              <a:rPr lang="en-US" altLang="en-US" sz="2800" b="1" dirty="0">
                <a:solidFill>
                  <a:srgbClr val="0000CC"/>
                </a:solidFill>
              </a:rPr>
              <a:t> , </a:t>
            </a:r>
            <a:r>
              <a:rPr lang="en-US" altLang="en-US" sz="2800" b="1" dirty="0" err="1">
                <a:solidFill>
                  <a:srgbClr val="0000CC"/>
                </a:solidFill>
              </a:rPr>
              <a:t>kể</a:t>
            </a:r>
            <a:r>
              <a:rPr lang="en-US" altLang="en-US" sz="2800" b="1" dirty="0">
                <a:solidFill>
                  <a:srgbClr val="0000CC"/>
                </a:solidFill>
              </a:rPr>
              <a:t> </a:t>
            </a:r>
            <a:r>
              <a:rPr lang="en-US" altLang="en-US" sz="2800" b="1" dirty="0" err="1">
                <a:solidFill>
                  <a:srgbClr val="0000CC"/>
                </a:solidFill>
              </a:rPr>
              <a:t>lại</a:t>
            </a:r>
            <a:r>
              <a:rPr lang="en-US" altLang="en-US" sz="2800" b="1" dirty="0">
                <a:solidFill>
                  <a:srgbClr val="0000CC"/>
                </a:solidFill>
              </a:rPr>
              <a:t> </a:t>
            </a:r>
            <a:r>
              <a:rPr lang="en-US" altLang="en-US" sz="2800" b="1" dirty="0" err="1">
                <a:solidFill>
                  <a:srgbClr val="0000CC"/>
                </a:solidFill>
              </a:rPr>
              <a:t>toàn</a:t>
            </a:r>
            <a:r>
              <a:rPr lang="en-US" altLang="en-US" sz="2800" b="1" dirty="0">
                <a:solidFill>
                  <a:srgbClr val="0000CC"/>
                </a:solidFill>
              </a:rPr>
              <a:t> </a:t>
            </a:r>
            <a:r>
              <a:rPr lang="en-US" altLang="en-US" sz="2800" b="1" dirty="0" err="1">
                <a:solidFill>
                  <a:srgbClr val="0000CC"/>
                </a:solidFill>
              </a:rPr>
              <a:t>bộ</a:t>
            </a:r>
            <a:r>
              <a:rPr lang="en-US" altLang="en-US" sz="2800" b="1" dirty="0">
                <a:solidFill>
                  <a:srgbClr val="0000CC"/>
                </a:solidFill>
              </a:rPr>
              <a:t> </a:t>
            </a:r>
            <a:r>
              <a:rPr lang="en-US" altLang="en-US" sz="2800" b="1" dirty="0" err="1">
                <a:solidFill>
                  <a:srgbClr val="0000CC"/>
                </a:solidFill>
              </a:rPr>
              <a:t>câu</a:t>
            </a:r>
            <a:r>
              <a:rPr lang="en-US" altLang="en-US" sz="2800" b="1" dirty="0">
                <a:solidFill>
                  <a:srgbClr val="0000CC"/>
                </a:solidFill>
              </a:rPr>
              <a:t> </a:t>
            </a:r>
            <a:r>
              <a:rPr lang="en-US" altLang="en-US" sz="2800" b="1" dirty="0" err="1">
                <a:solidFill>
                  <a:srgbClr val="0000CC"/>
                </a:solidFill>
              </a:rPr>
              <a:t>chuyện</a:t>
            </a:r>
            <a:r>
              <a:rPr lang="en-US" altLang="en-US" sz="2800" b="1" dirty="0">
                <a:solidFill>
                  <a:srgbClr val="0000CC"/>
                </a:solidFill>
              </a:rPr>
              <a:t> </a:t>
            </a:r>
            <a:r>
              <a:rPr lang="en-US" altLang="en-US" sz="2800" b="1" dirty="0" err="1">
                <a:solidFill>
                  <a:srgbClr val="0000CC"/>
                </a:solidFill>
              </a:rPr>
              <a:t>Đôi</a:t>
            </a:r>
            <a:r>
              <a:rPr lang="en-US" altLang="en-US" sz="2800" b="1" dirty="0">
                <a:solidFill>
                  <a:srgbClr val="0000CC"/>
                </a:solidFill>
              </a:rPr>
              <a:t> </a:t>
            </a:r>
            <a:r>
              <a:rPr lang="en-US" altLang="en-US" sz="2800" b="1" dirty="0" err="1">
                <a:solidFill>
                  <a:srgbClr val="0000CC"/>
                </a:solidFill>
              </a:rPr>
              <a:t>bạn</a:t>
            </a:r>
            <a:endParaRPr lang="en-US" altLang="en-US" sz="2800" b="1" dirty="0">
              <a:solidFill>
                <a:srgbClr val="0000CC"/>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28"/>
                                        </p:tgtEl>
                                        <p:attrNameLst>
                                          <p:attrName>style.visibility</p:attrName>
                                        </p:attrNameLst>
                                      </p:cBhvr>
                                      <p:to>
                                        <p:strVal val="visible"/>
                                      </p:to>
                                    </p:set>
                                    <p:anim calcmode="discrete" valueType="clr">
                                      <p:cBhvr override="childStyle">
                                        <p:cTn id="7" dur="80"/>
                                        <p:tgtEl>
                                          <p:spTgt spid="133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28"/>
                                        </p:tgtEl>
                                        <p:attrNameLst>
                                          <p:attrName>fillcolor</p:attrName>
                                        </p:attrNameLst>
                                      </p:cBhvr>
                                      <p:tavLst>
                                        <p:tav tm="0">
                                          <p:val>
                                            <p:clrVal>
                                              <a:schemeClr val="accent2"/>
                                            </p:clrVal>
                                          </p:val>
                                        </p:tav>
                                        <p:tav tm="50000">
                                          <p:val>
                                            <p:clrVal>
                                              <a:schemeClr val="hlink"/>
                                            </p:clrVal>
                                          </p:val>
                                        </p:tav>
                                      </p:tavLst>
                                    </p:anim>
                                    <p:set>
                                      <p:cBhvr>
                                        <p:cTn id="9" dur="80"/>
                                        <p:tgtEl>
                                          <p:spTgt spid="133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895600" y="33079"/>
            <a:ext cx="3781929" cy="553998"/>
          </a:xfrm>
          <a:prstGeom prst="rect">
            <a:avLst/>
          </a:prstGeom>
          <a:solidFill>
            <a:schemeClr val="bg1"/>
          </a:solid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FontTx/>
              <a:buNone/>
            </a:pPr>
            <a:r>
              <a:rPr lang="vi-VN" altLang="en-US" sz="3000" b="1" dirty="0">
                <a:solidFill>
                  <a:srgbClr val="002060"/>
                </a:solidFill>
                <a:latin typeface="Times New Roman" panose="02020603050405020304" pitchFamily="18" charset="0"/>
                <a:cs typeface="+mn-cs"/>
              </a:rPr>
              <a:t>KỂ CHUYỆN</a:t>
            </a:r>
          </a:p>
        </p:txBody>
      </p:sp>
      <p:sp>
        <p:nvSpPr>
          <p:cNvPr id="19459" name="Text Box 3"/>
          <p:cNvSpPr txBox="1">
            <a:spLocks noChangeArrowheads="1"/>
          </p:cNvSpPr>
          <p:nvPr/>
        </p:nvSpPr>
        <p:spPr bwMode="auto">
          <a:xfrm>
            <a:off x="609600" y="587077"/>
            <a:ext cx="7924800" cy="4247317"/>
          </a:xfrm>
          <a:prstGeom prst="rect">
            <a:avLst/>
          </a:prstGeom>
          <a:solidFill>
            <a:schemeClr val="bg1"/>
          </a:solid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FontTx/>
              <a:buNone/>
            </a:pPr>
            <a:r>
              <a:rPr lang="vi-VN" altLang="en-US" sz="2700" b="1" u="sng" dirty="0">
                <a:solidFill>
                  <a:srgbClr val="002060"/>
                </a:solidFill>
                <a:latin typeface="Times New Roman" panose="02020603050405020304" pitchFamily="18" charset="0"/>
                <a:cs typeface="+mn-cs"/>
              </a:rPr>
              <a:t>Đoạn 1:</a:t>
            </a:r>
            <a:r>
              <a:rPr lang="vi-VN" altLang="en-US" sz="2700" b="1" dirty="0">
                <a:solidFill>
                  <a:srgbClr val="002060"/>
                </a:solidFill>
                <a:latin typeface="Times New Roman" panose="02020603050405020304" pitchFamily="18" charset="0"/>
                <a:cs typeface="+mn-cs"/>
              </a:rPr>
              <a:t> Trên đường phố</a:t>
            </a:r>
          </a:p>
          <a:p>
            <a:pPr eaLnBrk="1" fontAlgn="auto" hangingPunct="1">
              <a:spcBef>
                <a:spcPct val="0"/>
              </a:spcBef>
              <a:spcAft>
                <a:spcPts val="0"/>
              </a:spcAft>
              <a:buClrTx/>
              <a:buFontTx/>
              <a:buNone/>
            </a:pPr>
            <a:r>
              <a:rPr lang="vi-VN" altLang="en-US" sz="2700" b="1" dirty="0">
                <a:solidFill>
                  <a:srgbClr val="002060"/>
                </a:solidFill>
                <a:latin typeface="Times New Roman" panose="02020603050405020304" pitchFamily="18" charset="0"/>
                <a:cs typeface="+mn-cs"/>
              </a:rPr>
              <a:t>- Bạn ngày nhỏ</a:t>
            </a:r>
          </a:p>
          <a:p>
            <a:pPr eaLnBrk="1" fontAlgn="auto" hangingPunct="1">
              <a:spcBef>
                <a:spcPct val="0"/>
              </a:spcBef>
              <a:spcAft>
                <a:spcPts val="0"/>
              </a:spcAft>
              <a:buClrTx/>
              <a:buFontTx/>
              <a:buNone/>
            </a:pPr>
            <a:r>
              <a:rPr lang="vi-VN" altLang="en-US" sz="2700" b="1" dirty="0">
                <a:solidFill>
                  <a:srgbClr val="002060"/>
                </a:solidFill>
                <a:latin typeface="Times New Roman" panose="02020603050405020304" pitchFamily="18" charset="0"/>
                <a:cs typeface="+mn-cs"/>
              </a:rPr>
              <a:t>- Đón bạn ra chơi</a:t>
            </a:r>
          </a:p>
          <a:p>
            <a:pPr eaLnBrk="1" fontAlgn="auto" hangingPunct="1">
              <a:spcBef>
                <a:spcPct val="0"/>
              </a:spcBef>
              <a:spcAft>
                <a:spcPts val="0"/>
              </a:spcAft>
              <a:buClrTx/>
              <a:buFontTx/>
              <a:buNone/>
            </a:pPr>
            <a:r>
              <a:rPr lang="vi-VN" altLang="en-US" sz="2700" b="1" u="sng" dirty="0">
                <a:solidFill>
                  <a:srgbClr val="002060"/>
                </a:solidFill>
                <a:latin typeface="Times New Roman" panose="02020603050405020304" pitchFamily="18" charset="0"/>
                <a:cs typeface="+mn-cs"/>
              </a:rPr>
              <a:t>Đoạn 2</a:t>
            </a:r>
            <a:r>
              <a:rPr lang="vi-VN" altLang="en-US" sz="2700" b="1" dirty="0">
                <a:solidFill>
                  <a:srgbClr val="002060"/>
                </a:solidFill>
                <a:latin typeface="Times New Roman" panose="02020603050405020304" pitchFamily="18" charset="0"/>
                <a:cs typeface="+mn-cs"/>
              </a:rPr>
              <a:t>: T</a:t>
            </a:r>
            <a:r>
              <a:rPr lang="en-US" altLang="en-US" sz="2700" b="1" dirty="0" err="1">
                <a:solidFill>
                  <a:srgbClr val="002060"/>
                </a:solidFill>
                <a:latin typeface="Times New Roman" panose="02020603050405020304" pitchFamily="18" charset="0"/>
                <a:cs typeface="+mn-cs"/>
              </a:rPr>
              <a:t>ro</a:t>
            </a:r>
            <a:r>
              <a:rPr lang="vi-VN" altLang="en-US" sz="2700" b="1" dirty="0">
                <a:solidFill>
                  <a:srgbClr val="002060"/>
                </a:solidFill>
                <a:latin typeface="Times New Roman" panose="02020603050405020304" pitchFamily="18" charset="0"/>
                <a:cs typeface="+mn-cs"/>
              </a:rPr>
              <a:t>ng công viên</a:t>
            </a:r>
          </a:p>
          <a:p>
            <a:pPr eaLnBrk="1" fontAlgn="auto" hangingPunct="1">
              <a:spcBef>
                <a:spcPct val="0"/>
              </a:spcBef>
              <a:spcAft>
                <a:spcPts val="0"/>
              </a:spcAft>
              <a:buClrTx/>
              <a:buFontTx/>
              <a:buNone/>
            </a:pPr>
            <a:r>
              <a:rPr lang="vi-VN" altLang="en-US" sz="2700" b="1" dirty="0">
                <a:solidFill>
                  <a:srgbClr val="002060"/>
                </a:solidFill>
                <a:latin typeface="Times New Roman" panose="02020603050405020304" pitchFamily="18" charset="0"/>
                <a:cs typeface="+mn-cs"/>
              </a:rPr>
              <a:t>- Công viên</a:t>
            </a:r>
          </a:p>
          <a:p>
            <a:pPr eaLnBrk="1" fontAlgn="auto" hangingPunct="1">
              <a:spcBef>
                <a:spcPct val="0"/>
              </a:spcBef>
              <a:spcAft>
                <a:spcPts val="0"/>
              </a:spcAft>
              <a:buClrTx/>
              <a:buFontTx/>
              <a:buNone/>
            </a:pPr>
            <a:r>
              <a:rPr lang="vi-VN" altLang="en-US" sz="2700" b="1" dirty="0">
                <a:solidFill>
                  <a:srgbClr val="002060"/>
                </a:solidFill>
                <a:latin typeface="Times New Roman" panose="02020603050405020304" pitchFamily="18" charset="0"/>
                <a:cs typeface="+mn-cs"/>
              </a:rPr>
              <a:t>- Ven hồ</a:t>
            </a:r>
          </a:p>
          <a:p>
            <a:pPr eaLnBrk="1" fontAlgn="auto" hangingPunct="1">
              <a:spcBef>
                <a:spcPct val="0"/>
              </a:spcBef>
              <a:spcAft>
                <a:spcPts val="0"/>
              </a:spcAft>
              <a:buClrTx/>
              <a:buFontTx/>
              <a:buNone/>
            </a:pPr>
            <a:r>
              <a:rPr lang="vi-VN" altLang="en-US" sz="2700" b="1" dirty="0">
                <a:solidFill>
                  <a:srgbClr val="002060"/>
                </a:solidFill>
                <a:latin typeface="Times New Roman" panose="02020603050405020304" pitchFamily="18" charset="0"/>
                <a:cs typeface="+mn-cs"/>
              </a:rPr>
              <a:t>- Cứu em nhỏ</a:t>
            </a:r>
          </a:p>
          <a:p>
            <a:pPr eaLnBrk="1" fontAlgn="auto" hangingPunct="1">
              <a:spcBef>
                <a:spcPct val="0"/>
              </a:spcBef>
              <a:spcAft>
                <a:spcPts val="0"/>
              </a:spcAft>
              <a:buClrTx/>
              <a:buFontTx/>
              <a:buNone/>
            </a:pPr>
            <a:r>
              <a:rPr lang="vi-VN" altLang="en-US" sz="2700" b="1" u="sng" dirty="0">
                <a:solidFill>
                  <a:srgbClr val="002060"/>
                </a:solidFill>
                <a:latin typeface="Times New Roman" panose="02020603050405020304" pitchFamily="18" charset="0"/>
                <a:cs typeface="+mn-cs"/>
              </a:rPr>
              <a:t>Đoạn 3</a:t>
            </a:r>
            <a:r>
              <a:rPr lang="vi-VN" altLang="en-US" sz="2700" b="1" dirty="0">
                <a:solidFill>
                  <a:srgbClr val="002060"/>
                </a:solidFill>
                <a:latin typeface="Times New Roman" panose="02020603050405020304" pitchFamily="18" charset="0"/>
                <a:cs typeface="+mn-cs"/>
              </a:rPr>
              <a:t>: Lời của bố</a:t>
            </a:r>
          </a:p>
          <a:p>
            <a:pPr eaLnBrk="1" fontAlgn="auto" hangingPunct="1">
              <a:spcBef>
                <a:spcPct val="0"/>
              </a:spcBef>
              <a:spcAft>
                <a:spcPts val="0"/>
              </a:spcAft>
              <a:buClrTx/>
              <a:buFontTx/>
              <a:buNone/>
            </a:pPr>
            <a:r>
              <a:rPr lang="vi-VN" altLang="en-US" sz="2700" b="1" dirty="0">
                <a:solidFill>
                  <a:srgbClr val="002060"/>
                </a:solidFill>
                <a:latin typeface="Times New Roman" panose="02020603050405020304" pitchFamily="18" charset="0"/>
                <a:cs typeface="+mn-cs"/>
              </a:rPr>
              <a:t>- Bố biết chuyện</a:t>
            </a:r>
          </a:p>
          <a:p>
            <a:pPr eaLnBrk="1" fontAlgn="auto" hangingPunct="1">
              <a:spcBef>
                <a:spcPct val="0"/>
              </a:spcBef>
              <a:spcAft>
                <a:spcPts val="0"/>
              </a:spcAft>
              <a:buClrTx/>
              <a:buFontTx/>
              <a:buNone/>
            </a:pPr>
            <a:r>
              <a:rPr lang="vi-VN" altLang="en-US" sz="2700" b="1" dirty="0">
                <a:solidFill>
                  <a:srgbClr val="002060"/>
                </a:solidFill>
                <a:latin typeface="Times New Roman" panose="02020603050405020304" pitchFamily="18" charset="0"/>
                <a:cs typeface="+mn-cs"/>
              </a:rPr>
              <a:t>- Bố nói gì?</a:t>
            </a:r>
          </a:p>
        </p:txBody>
      </p:sp>
    </p:spTree>
    <p:extLst>
      <p:ext uri="{BB962C8B-B14F-4D97-AF65-F5344CB8AC3E}">
        <p14:creationId xmlns:p14="http://schemas.microsoft.com/office/powerpoint/2010/main" val="2014726759"/>
      </p:ext>
    </p:extLst>
  </p:cSld>
  <p:clrMapOvr>
    <a:masterClrMapping/>
  </p:clrMapOvr>
  <p:transition>
    <p:checke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41"/>
          <p:cNvSpPr>
            <a:spLocks noGrp="1" noChangeArrowheads="1"/>
          </p:cNvSpPr>
          <p:nvPr>
            <p:ph type="body" idx="4294967295"/>
          </p:nvPr>
        </p:nvSpPr>
        <p:spPr>
          <a:xfrm>
            <a:off x="304800" y="1543050"/>
            <a:ext cx="8540750" cy="3317875"/>
          </a:xfrm>
        </p:spPr>
        <p:txBody>
          <a:bodyPr/>
          <a:lstStyle/>
          <a:p>
            <a:pPr eaLnBrk="1" hangingPunct="1">
              <a:spcBef>
                <a:spcPct val="0"/>
              </a:spcBef>
              <a:buFontTx/>
              <a:buNone/>
              <a:defRPr/>
            </a:pPr>
            <a:r>
              <a:rPr lang="en-US" altLang="en-US">
                <a:effectLst>
                  <a:outerShdw blurRad="38100" dist="38100" dir="2700000" algn="tl">
                    <a:srgbClr val="C0C0C0"/>
                  </a:outerShdw>
                </a:effectLst>
              </a:rPr>
              <a:t>       </a:t>
            </a:r>
          </a:p>
        </p:txBody>
      </p:sp>
      <p:sp>
        <p:nvSpPr>
          <p:cNvPr id="13315" name="Rectangle 5"/>
          <p:cNvSpPr>
            <a:spLocks noChangeArrowheads="1"/>
          </p:cNvSpPr>
          <p:nvPr/>
        </p:nvSpPr>
        <p:spPr bwMode="auto">
          <a:xfrm>
            <a:off x="4451350" y="2435225"/>
            <a:ext cx="242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a:t> </a:t>
            </a:r>
          </a:p>
        </p:txBody>
      </p:sp>
      <p:sp>
        <p:nvSpPr>
          <p:cNvPr id="13316" name="Rectangle 6"/>
          <p:cNvSpPr>
            <a:spLocks noChangeArrowheads="1"/>
          </p:cNvSpPr>
          <p:nvPr/>
        </p:nvSpPr>
        <p:spPr bwMode="auto">
          <a:xfrm>
            <a:off x="4451350" y="2435225"/>
            <a:ext cx="242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a:t> </a:t>
            </a:r>
          </a:p>
        </p:txBody>
      </p:sp>
      <p:sp>
        <p:nvSpPr>
          <p:cNvPr id="13317" name="Rectangle 42"/>
          <p:cNvSpPr>
            <a:spLocks noChangeArrowheads="1"/>
          </p:cNvSpPr>
          <p:nvPr/>
        </p:nvSpPr>
        <p:spPr bwMode="auto">
          <a:xfrm>
            <a:off x="381000" y="2686050"/>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3600">
                <a:solidFill>
                  <a:srgbClr val="C00000"/>
                </a:solidFill>
                <a:cs typeface="Times New Roman" panose="02020603050405020304" pitchFamily="18" charset="0"/>
              </a:rPr>
              <a:t>   </a:t>
            </a:r>
            <a:endParaRPr lang="en-US" altLang="en-US" sz="3600" b="1">
              <a:solidFill>
                <a:srgbClr val="C00000"/>
              </a:solidFill>
              <a:cs typeface="Times New Roman" panose="02020603050405020304" pitchFamily="18" charset="0"/>
            </a:endParaRPr>
          </a:p>
        </p:txBody>
      </p:sp>
      <p:pic>
        <p:nvPicPr>
          <p:cNvPr id="13318" name="Picture 4" descr="695059t4d7nfe8k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4108450"/>
            <a:ext cx="11430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descr="1064982z6po9vz2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81500" y="2857500"/>
            <a:ext cx="571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 descr="2067166a35x1e8i0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229100"/>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 Box 15"/>
          <p:cNvSpPr txBox="1">
            <a:spLocks noChangeArrowheads="1"/>
          </p:cNvSpPr>
          <p:nvPr/>
        </p:nvSpPr>
        <p:spPr bwMode="auto">
          <a:xfrm>
            <a:off x="622976" y="723140"/>
            <a:ext cx="571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1: </a:t>
            </a:r>
            <a:r>
              <a:rPr lang="en-US" altLang="en-US" sz="2800" b="1" dirty="0" err="1">
                <a:solidFill>
                  <a:srgbClr val="FF0000"/>
                </a:solidFill>
              </a:rPr>
              <a:t>Trên</a:t>
            </a:r>
            <a:r>
              <a:rPr lang="en-US" altLang="en-US" sz="2800" b="1" dirty="0">
                <a:solidFill>
                  <a:srgbClr val="FF0000"/>
                </a:solidFill>
              </a:rPr>
              <a:t> </a:t>
            </a:r>
            <a:r>
              <a:rPr lang="en-US" altLang="en-US" sz="2800" b="1" dirty="0" err="1">
                <a:solidFill>
                  <a:srgbClr val="FF0000"/>
                </a:solidFill>
              </a:rPr>
              <a:t>đường</a:t>
            </a:r>
            <a:r>
              <a:rPr lang="en-US" altLang="en-US" sz="2800" b="1" dirty="0">
                <a:solidFill>
                  <a:srgbClr val="FF0000"/>
                </a:solidFill>
              </a:rPr>
              <a:t> </a:t>
            </a:r>
            <a:r>
              <a:rPr lang="en-US" altLang="en-US" sz="2800" b="1" dirty="0" err="1">
                <a:solidFill>
                  <a:srgbClr val="FF0000"/>
                </a:solidFill>
              </a:rPr>
              <a:t>phố</a:t>
            </a:r>
            <a:r>
              <a:rPr lang="en-US" altLang="en-US" sz="2800" b="1" dirty="0">
                <a:solidFill>
                  <a:srgbClr val="FF0000"/>
                </a:solidFill>
              </a:rPr>
              <a:t>.</a:t>
            </a:r>
          </a:p>
        </p:txBody>
      </p:sp>
      <p:sp>
        <p:nvSpPr>
          <p:cNvPr id="14352" name="Text Box 16"/>
          <p:cNvSpPr txBox="1">
            <a:spLocks noChangeArrowheads="1"/>
          </p:cNvSpPr>
          <p:nvPr/>
        </p:nvSpPr>
        <p:spPr bwMode="auto">
          <a:xfrm>
            <a:off x="122238" y="1206972"/>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a:solidFill>
                  <a:srgbClr val="0000CC"/>
                </a:solidFill>
              </a:rPr>
              <a:t>- </a:t>
            </a:r>
            <a:r>
              <a:rPr lang="en-US" altLang="en-US" sz="2800" b="1" dirty="0" err="1">
                <a:solidFill>
                  <a:srgbClr val="0000CC"/>
                </a:solidFill>
              </a:rPr>
              <a:t>Bạn</a:t>
            </a:r>
            <a:r>
              <a:rPr lang="en-US" altLang="en-US" sz="2800" b="1" dirty="0">
                <a:solidFill>
                  <a:srgbClr val="0000CC"/>
                </a:solidFill>
              </a:rPr>
              <a:t> </a:t>
            </a:r>
            <a:r>
              <a:rPr lang="en-US" altLang="en-US" sz="2800" b="1" dirty="0" err="1">
                <a:solidFill>
                  <a:srgbClr val="0000CC"/>
                </a:solidFill>
              </a:rPr>
              <a:t>ngày</a:t>
            </a:r>
            <a:r>
              <a:rPr lang="en-US" altLang="en-US" sz="2800" b="1" dirty="0">
                <a:solidFill>
                  <a:srgbClr val="0000CC"/>
                </a:solidFill>
              </a:rPr>
              <a:t> </a:t>
            </a:r>
            <a:r>
              <a:rPr lang="en-US" altLang="en-US" sz="2800" b="1" dirty="0" err="1">
                <a:solidFill>
                  <a:srgbClr val="0000CC"/>
                </a:solidFill>
              </a:rPr>
              <a:t>nhỏ</a:t>
            </a:r>
            <a:r>
              <a:rPr lang="en-US" altLang="en-US" sz="2800" b="1" dirty="0">
                <a:solidFill>
                  <a:srgbClr val="0000CC"/>
                </a:solidFill>
              </a:rPr>
              <a:t>:</a:t>
            </a:r>
          </a:p>
        </p:txBody>
      </p:sp>
      <p:sp>
        <p:nvSpPr>
          <p:cNvPr id="14353" name="Text Box 17"/>
          <p:cNvSpPr txBox="1">
            <a:spLocks noChangeArrowheads="1"/>
          </p:cNvSpPr>
          <p:nvPr/>
        </p:nvSpPr>
        <p:spPr bwMode="auto">
          <a:xfrm>
            <a:off x="0" y="2557462"/>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a:solidFill>
                  <a:srgbClr val="0000CC"/>
                </a:solidFill>
              </a:rPr>
              <a:t>- </a:t>
            </a:r>
            <a:r>
              <a:rPr lang="en-US" altLang="en-US" sz="2800" b="1" dirty="0" err="1">
                <a:solidFill>
                  <a:srgbClr val="0000CC"/>
                </a:solidFill>
              </a:rPr>
              <a:t>Đón</a:t>
            </a:r>
            <a:r>
              <a:rPr lang="en-US" altLang="en-US" sz="2800" b="1" dirty="0">
                <a:solidFill>
                  <a:srgbClr val="0000CC"/>
                </a:solidFill>
              </a:rPr>
              <a:t> </a:t>
            </a:r>
            <a:r>
              <a:rPr lang="en-US" altLang="en-US" sz="2800" b="1" dirty="0" err="1">
                <a:solidFill>
                  <a:srgbClr val="0000CC"/>
                </a:solidFill>
              </a:rPr>
              <a:t>bạn</a:t>
            </a:r>
            <a:r>
              <a:rPr lang="en-US" altLang="en-US" sz="2800" b="1" dirty="0">
                <a:solidFill>
                  <a:srgbClr val="0000CC"/>
                </a:solidFill>
              </a:rPr>
              <a:t> </a:t>
            </a:r>
            <a:r>
              <a:rPr lang="en-US" altLang="en-US" sz="2800" b="1" dirty="0" err="1">
                <a:solidFill>
                  <a:srgbClr val="0000CC"/>
                </a:solidFill>
              </a:rPr>
              <a:t>ra</a:t>
            </a:r>
            <a:r>
              <a:rPr lang="en-US" altLang="en-US" sz="2800" b="1" dirty="0">
                <a:solidFill>
                  <a:srgbClr val="0000CC"/>
                </a:solidFill>
              </a:rPr>
              <a:t> </a:t>
            </a:r>
            <a:r>
              <a:rPr lang="en-US" altLang="en-US" sz="2800" b="1" dirty="0" err="1">
                <a:solidFill>
                  <a:srgbClr val="0000CC"/>
                </a:solidFill>
              </a:rPr>
              <a:t>chơi</a:t>
            </a:r>
            <a:r>
              <a:rPr lang="en-US" altLang="en-US" sz="2800" b="1" dirty="0">
                <a:solidFill>
                  <a:srgbClr val="0000CC"/>
                </a:solidFill>
              </a:rPr>
              <a:t>:</a:t>
            </a:r>
          </a:p>
        </p:txBody>
      </p:sp>
      <p:sp>
        <p:nvSpPr>
          <p:cNvPr id="14354" name="Text Box 18"/>
          <p:cNvSpPr txBox="1">
            <a:spLocks noChangeArrowheads="1"/>
          </p:cNvSpPr>
          <p:nvPr/>
        </p:nvSpPr>
        <p:spPr bwMode="auto">
          <a:xfrm>
            <a:off x="0" y="1704181"/>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a:solidFill>
                  <a:srgbClr val="0000CC"/>
                </a:solidFill>
              </a:rPr>
              <a:t>      </a:t>
            </a:r>
            <a:r>
              <a:rPr lang="en-US" altLang="en-US" sz="2800" b="1" dirty="0" err="1">
                <a:solidFill>
                  <a:srgbClr val="0000CC"/>
                </a:solidFill>
              </a:rPr>
              <a:t>Ngày</a:t>
            </a:r>
            <a:r>
              <a:rPr lang="en-US" altLang="en-US" sz="2800" b="1" dirty="0">
                <a:solidFill>
                  <a:srgbClr val="0000CC"/>
                </a:solidFill>
              </a:rPr>
              <a:t> </a:t>
            </a:r>
            <a:r>
              <a:rPr lang="en-US" altLang="en-US" sz="2800" b="1" dirty="0" err="1">
                <a:solidFill>
                  <a:srgbClr val="0000CC"/>
                </a:solidFill>
              </a:rPr>
              <a:t>Mỹ</a:t>
            </a:r>
            <a:r>
              <a:rPr lang="en-US" altLang="en-US" sz="2800" b="1" dirty="0">
                <a:solidFill>
                  <a:srgbClr val="0000CC"/>
                </a:solidFill>
              </a:rPr>
              <a:t> </a:t>
            </a:r>
            <a:r>
              <a:rPr lang="en-US" altLang="en-US" sz="2800" b="1" dirty="0" err="1">
                <a:solidFill>
                  <a:srgbClr val="0000CC"/>
                </a:solidFill>
              </a:rPr>
              <a:t>ném</a:t>
            </a:r>
            <a:r>
              <a:rPr lang="en-US" altLang="en-US" sz="2800" b="1" dirty="0">
                <a:solidFill>
                  <a:srgbClr val="0000CC"/>
                </a:solidFill>
              </a:rPr>
              <a:t> </a:t>
            </a:r>
            <a:r>
              <a:rPr lang="en-US" altLang="en-US" sz="2800" b="1" dirty="0" err="1">
                <a:solidFill>
                  <a:srgbClr val="0000CC"/>
                </a:solidFill>
              </a:rPr>
              <a:t>bom</a:t>
            </a:r>
            <a:r>
              <a:rPr lang="en-US" altLang="en-US" sz="2800" b="1" dirty="0">
                <a:solidFill>
                  <a:srgbClr val="0000CC"/>
                </a:solidFill>
              </a:rPr>
              <a:t> </a:t>
            </a:r>
            <a:r>
              <a:rPr lang="en-US" altLang="en-US" sz="2800" b="1" dirty="0" err="1">
                <a:solidFill>
                  <a:srgbClr val="0000CC"/>
                </a:solidFill>
              </a:rPr>
              <a:t>miền</a:t>
            </a:r>
            <a:r>
              <a:rPr lang="en-US" altLang="en-US" sz="2800" b="1" dirty="0">
                <a:solidFill>
                  <a:srgbClr val="0000CC"/>
                </a:solidFill>
              </a:rPr>
              <a:t> </a:t>
            </a:r>
            <a:r>
              <a:rPr lang="en-US" altLang="en-US" sz="2800" b="1" dirty="0" err="1">
                <a:solidFill>
                  <a:srgbClr val="0000CC"/>
                </a:solidFill>
              </a:rPr>
              <a:t>Bắc</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theo</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mẹ</a:t>
            </a:r>
            <a:r>
              <a:rPr lang="en-US" altLang="en-US" sz="2800" b="1" dirty="0">
                <a:solidFill>
                  <a:srgbClr val="0000CC"/>
                </a:solidFill>
              </a:rPr>
              <a:t> </a:t>
            </a:r>
            <a:r>
              <a:rPr lang="en-US" altLang="en-US" sz="2800" b="1" dirty="0" err="1">
                <a:solidFill>
                  <a:srgbClr val="0000CC"/>
                </a:solidFill>
              </a:rPr>
              <a:t>sơ</a:t>
            </a:r>
            <a:r>
              <a:rPr lang="en-US" altLang="en-US" sz="2800" b="1" dirty="0">
                <a:solidFill>
                  <a:srgbClr val="0000CC"/>
                </a:solidFill>
              </a:rPr>
              <a:t> </a:t>
            </a:r>
            <a:r>
              <a:rPr lang="en-US" altLang="en-US" sz="2800" b="1" dirty="0" err="1">
                <a:solidFill>
                  <a:srgbClr val="0000CC"/>
                </a:solidFill>
              </a:rPr>
              <a:t>tán</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quê</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a:t>
            </a:r>
            <a:endParaRPr lang="en-US" altLang="en-US" sz="2800" dirty="0"/>
          </a:p>
        </p:txBody>
      </p:sp>
      <p:sp>
        <p:nvSpPr>
          <p:cNvPr id="14355" name="Text Box 19"/>
          <p:cNvSpPr txBox="1">
            <a:spLocks noChangeArrowheads="1"/>
          </p:cNvSpPr>
          <p:nvPr/>
        </p:nvSpPr>
        <p:spPr bwMode="auto">
          <a:xfrm>
            <a:off x="0" y="3041650"/>
            <a:ext cx="9144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a:solidFill>
                  <a:srgbClr val="0000CC"/>
                </a:solidFill>
              </a:rPr>
              <a:t>        Hai </a:t>
            </a:r>
            <a:r>
              <a:rPr lang="en-US" altLang="en-US" sz="2800" b="1" dirty="0" err="1">
                <a:solidFill>
                  <a:srgbClr val="0000CC"/>
                </a:solidFill>
              </a:rPr>
              <a:t>năm</a:t>
            </a:r>
            <a:r>
              <a:rPr lang="en-US" altLang="en-US" sz="2800" b="1" dirty="0">
                <a:solidFill>
                  <a:srgbClr val="0000CC"/>
                </a:solidFill>
              </a:rPr>
              <a:t> </a:t>
            </a:r>
            <a:r>
              <a:rPr lang="en-US" altLang="en-US" sz="2800" b="1" dirty="0" err="1">
                <a:solidFill>
                  <a:srgbClr val="0000CC"/>
                </a:solidFill>
              </a:rPr>
              <a:t>sau</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đón</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ra</a:t>
            </a:r>
            <a:r>
              <a:rPr lang="en-US" altLang="en-US" sz="2800" b="1" dirty="0">
                <a:solidFill>
                  <a:srgbClr val="0000CC"/>
                </a:solidFill>
              </a:rPr>
              <a:t> </a:t>
            </a:r>
            <a:r>
              <a:rPr lang="en-US" altLang="en-US" sz="2800" b="1" dirty="0" err="1">
                <a:solidFill>
                  <a:srgbClr val="0000CC"/>
                </a:solidFill>
              </a:rPr>
              <a:t>chơi</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dẫn</a:t>
            </a:r>
            <a:r>
              <a:rPr lang="en-US" altLang="en-US" sz="2800" b="1" dirty="0">
                <a:solidFill>
                  <a:srgbClr val="0000CC"/>
                </a:solidFill>
              </a:rPr>
              <a:t> </a:t>
            </a:r>
            <a:r>
              <a:rPr lang="en-US" altLang="en-US" sz="2800" b="1" dirty="0" err="1">
                <a:solidFill>
                  <a:srgbClr val="0000CC"/>
                </a:solidFill>
              </a:rPr>
              <a:t>bạn</a:t>
            </a:r>
            <a:r>
              <a:rPr lang="en-US" altLang="en-US" sz="2800" b="1" dirty="0">
                <a:solidFill>
                  <a:srgbClr val="0000CC"/>
                </a:solidFill>
              </a:rPr>
              <a:t> </a:t>
            </a:r>
            <a:r>
              <a:rPr lang="en-US" altLang="en-US" sz="2800" b="1" dirty="0" err="1">
                <a:solidFill>
                  <a:srgbClr val="0000CC"/>
                </a:solidFill>
              </a:rPr>
              <a:t>đi</a:t>
            </a:r>
            <a:r>
              <a:rPr lang="en-US" altLang="en-US" sz="2800" b="1" dirty="0">
                <a:solidFill>
                  <a:srgbClr val="0000CC"/>
                </a:solidFill>
              </a:rPr>
              <a:t> </a:t>
            </a:r>
            <a:r>
              <a:rPr lang="en-US" altLang="en-US" sz="2800" b="1" dirty="0" err="1">
                <a:solidFill>
                  <a:srgbClr val="0000CC"/>
                </a:solidFill>
              </a:rPr>
              <a:t>tham</a:t>
            </a:r>
            <a:r>
              <a:rPr lang="en-US" altLang="en-US" sz="2800" b="1" dirty="0">
                <a:solidFill>
                  <a:srgbClr val="0000CC"/>
                </a:solidFill>
              </a:rPr>
              <a:t> qua </a:t>
            </a:r>
            <a:r>
              <a:rPr lang="en-US" altLang="en-US" sz="2800" b="1" dirty="0" err="1">
                <a:solidFill>
                  <a:srgbClr val="0000CC"/>
                </a:solidFill>
              </a:rPr>
              <a:t>khắp</a:t>
            </a:r>
            <a:r>
              <a:rPr lang="en-US" altLang="en-US" sz="2800" b="1" dirty="0">
                <a:solidFill>
                  <a:srgbClr val="0000CC"/>
                </a:solidFill>
              </a:rPr>
              <a:t> </a:t>
            </a:r>
            <a:r>
              <a:rPr lang="en-US" altLang="en-US" sz="2800" b="1" dirty="0" err="1">
                <a:solidFill>
                  <a:srgbClr val="0000CC"/>
                </a:solidFill>
              </a:rPr>
              <a:t>nơi</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thấy</a:t>
            </a:r>
            <a:r>
              <a:rPr lang="en-US" altLang="en-US" sz="2800" b="1" dirty="0">
                <a:solidFill>
                  <a:srgbClr val="0000CC"/>
                </a:solidFill>
              </a:rPr>
              <a:t> </a:t>
            </a:r>
            <a:r>
              <a:rPr lang="en-US" altLang="en-US" sz="2800" b="1" dirty="0" err="1">
                <a:solidFill>
                  <a:srgbClr val="0000CC"/>
                </a:solidFill>
              </a:rPr>
              <a:t>cái</a:t>
            </a:r>
            <a:r>
              <a:rPr lang="en-US" altLang="en-US" sz="2800" b="1" dirty="0">
                <a:solidFill>
                  <a:srgbClr val="0000CC"/>
                </a:solidFill>
              </a:rPr>
              <a:t> </a:t>
            </a:r>
            <a:r>
              <a:rPr lang="en-US" altLang="en-US" sz="2800" b="1" dirty="0" err="1">
                <a:solidFill>
                  <a:srgbClr val="0000CC"/>
                </a:solidFill>
              </a:rPr>
              <a:t>gì</a:t>
            </a:r>
            <a:r>
              <a:rPr lang="en-US" altLang="en-US" sz="2800" b="1" dirty="0">
                <a:solidFill>
                  <a:srgbClr val="0000CC"/>
                </a:solidFill>
              </a:rPr>
              <a:t> </a:t>
            </a:r>
            <a:r>
              <a:rPr lang="en-US" altLang="en-US" sz="2800" b="1" dirty="0" err="1">
                <a:solidFill>
                  <a:srgbClr val="0000CC"/>
                </a:solidFill>
              </a:rPr>
              <a:t>cũng</a:t>
            </a:r>
            <a:r>
              <a:rPr lang="en-US" altLang="en-US" sz="2800" b="1" dirty="0">
                <a:solidFill>
                  <a:srgbClr val="0000CC"/>
                </a:solidFill>
              </a:rPr>
              <a:t> </a:t>
            </a:r>
            <a:r>
              <a:rPr lang="en-US" altLang="en-US" sz="2800" b="1" dirty="0" err="1">
                <a:solidFill>
                  <a:srgbClr val="0000CC"/>
                </a:solidFill>
              </a:rPr>
              <a:t>lạ</a:t>
            </a:r>
            <a:r>
              <a:rPr lang="en-US" altLang="en-US" sz="2800" b="1" dirty="0">
                <a:solidFill>
                  <a:srgbClr val="0000CC"/>
                </a:solidFill>
              </a:rPr>
              <a:t>: </a:t>
            </a:r>
            <a:r>
              <a:rPr lang="en-US" altLang="en-US" sz="2800" b="1" dirty="0" err="1">
                <a:solidFill>
                  <a:srgbClr val="0000CC"/>
                </a:solidFill>
              </a:rPr>
              <a:t>nhiều</a:t>
            </a:r>
            <a:r>
              <a:rPr lang="en-US" altLang="en-US" sz="2800" b="1" dirty="0">
                <a:solidFill>
                  <a:srgbClr val="0000CC"/>
                </a:solidFill>
              </a:rPr>
              <a:t> </a:t>
            </a:r>
            <a:r>
              <a:rPr lang="en-US" altLang="en-US" sz="2800" b="1" dirty="0" err="1">
                <a:solidFill>
                  <a:srgbClr val="0000CC"/>
                </a:solidFill>
              </a:rPr>
              <a:t>phố</a:t>
            </a:r>
            <a:r>
              <a:rPr lang="en-US" altLang="en-US" sz="2800" b="1" dirty="0">
                <a:solidFill>
                  <a:srgbClr val="0000CC"/>
                </a:solidFill>
              </a:rPr>
              <a:t>, </a:t>
            </a:r>
            <a:r>
              <a:rPr lang="en-US" altLang="en-US" sz="2800" b="1" dirty="0" err="1">
                <a:solidFill>
                  <a:srgbClr val="0000CC"/>
                </a:solidFill>
              </a:rPr>
              <a:t>nhà</a:t>
            </a:r>
            <a:r>
              <a:rPr lang="en-US" altLang="en-US" sz="2800" b="1" dirty="0">
                <a:solidFill>
                  <a:srgbClr val="0000CC"/>
                </a:solidFill>
              </a:rPr>
              <a:t> </a:t>
            </a:r>
            <a:r>
              <a:rPr lang="en-US" altLang="en-US" sz="2800" b="1" dirty="0" err="1">
                <a:solidFill>
                  <a:srgbClr val="0000CC"/>
                </a:solidFill>
              </a:rPr>
              <a:t>ngói</a:t>
            </a:r>
            <a:r>
              <a:rPr lang="en-US" altLang="en-US" sz="2800" b="1" dirty="0">
                <a:solidFill>
                  <a:srgbClr val="0000CC"/>
                </a:solidFill>
              </a:rPr>
              <a:t> san </a:t>
            </a:r>
            <a:r>
              <a:rPr lang="en-US" altLang="en-US" sz="2800" b="1" dirty="0" err="1">
                <a:solidFill>
                  <a:srgbClr val="0000CC"/>
                </a:solidFill>
              </a:rPr>
              <a:t>sát</a:t>
            </a:r>
            <a:r>
              <a:rPr lang="en-US" altLang="en-US" sz="2800" b="1" dirty="0">
                <a:solidFill>
                  <a:srgbClr val="0000CC"/>
                </a:solidFill>
              </a:rPr>
              <a:t>, </a:t>
            </a:r>
            <a:r>
              <a:rPr lang="en-US" altLang="en-US" sz="2800" b="1" dirty="0" err="1">
                <a:solidFill>
                  <a:srgbClr val="0000CC"/>
                </a:solidFill>
              </a:rPr>
              <a:t>xe</a:t>
            </a:r>
            <a:r>
              <a:rPr lang="en-US" altLang="en-US" sz="2800" b="1" dirty="0">
                <a:solidFill>
                  <a:srgbClr val="0000CC"/>
                </a:solidFill>
              </a:rPr>
              <a:t> </a:t>
            </a:r>
            <a:r>
              <a:rPr lang="en-US" altLang="en-US" sz="2800" b="1" dirty="0" err="1">
                <a:solidFill>
                  <a:srgbClr val="0000CC"/>
                </a:solidFill>
              </a:rPr>
              <a:t>cộ</a:t>
            </a:r>
            <a:r>
              <a:rPr lang="en-US" altLang="en-US" sz="2800" b="1" dirty="0">
                <a:solidFill>
                  <a:srgbClr val="0000CC"/>
                </a:solidFill>
              </a:rPr>
              <a:t> </a:t>
            </a:r>
            <a:r>
              <a:rPr lang="en-US" altLang="en-US" sz="2800" b="1" dirty="0" err="1">
                <a:solidFill>
                  <a:srgbClr val="0000CC"/>
                </a:solidFill>
              </a:rPr>
              <a:t>đi</a:t>
            </a:r>
            <a:r>
              <a:rPr lang="en-US" altLang="en-US" sz="2800" b="1" dirty="0">
                <a:solidFill>
                  <a:srgbClr val="0000CC"/>
                </a:solidFill>
              </a:rPr>
              <a:t> </a:t>
            </a:r>
            <a:r>
              <a:rPr lang="en-US" altLang="en-US" sz="2800" b="1" dirty="0" err="1">
                <a:solidFill>
                  <a:srgbClr val="0000CC"/>
                </a:solidFill>
              </a:rPr>
              <a:t>lại</a:t>
            </a:r>
            <a:r>
              <a:rPr lang="en-US" altLang="en-US" sz="2800" b="1" dirty="0">
                <a:solidFill>
                  <a:srgbClr val="0000CC"/>
                </a:solidFill>
              </a:rPr>
              <a:t> </a:t>
            </a:r>
            <a:r>
              <a:rPr lang="en-US" altLang="en-US" sz="2800" b="1" dirty="0" err="1">
                <a:solidFill>
                  <a:srgbClr val="0000CC"/>
                </a:solidFill>
              </a:rPr>
              <a:t>nườm</a:t>
            </a:r>
            <a:r>
              <a:rPr lang="en-US" altLang="en-US" sz="2800" b="1" dirty="0">
                <a:solidFill>
                  <a:srgbClr val="0000CC"/>
                </a:solidFill>
              </a:rPr>
              <a:t> </a:t>
            </a:r>
            <a:r>
              <a:rPr lang="en-US" altLang="en-US" sz="2800" b="1" dirty="0" err="1">
                <a:solidFill>
                  <a:srgbClr val="0000CC"/>
                </a:solidFill>
              </a:rPr>
              <a:t>nượp</a:t>
            </a:r>
            <a:r>
              <a:rPr lang="en-US" altLang="en-US" sz="2800" b="1" dirty="0">
                <a:solidFill>
                  <a:srgbClr val="0000CC"/>
                </a:solidFill>
              </a:rPr>
              <a:t>, ban </a:t>
            </a:r>
            <a:r>
              <a:rPr lang="en-US" altLang="en-US" sz="2800" b="1" dirty="0" err="1">
                <a:solidFill>
                  <a:srgbClr val="0000CC"/>
                </a:solidFill>
              </a:rPr>
              <a:t>đêm</a:t>
            </a:r>
            <a:r>
              <a:rPr lang="en-US" altLang="en-US" sz="2800" b="1" dirty="0">
                <a:solidFill>
                  <a:srgbClr val="0000CC"/>
                </a:solidFill>
              </a:rPr>
              <a:t> </a:t>
            </a:r>
            <a:r>
              <a:rPr lang="en-US" altLang="en-US" sz="2800" b="1" dirty="0" err="1">
                <a:solidFill>
                  <a:srgbClr val="0000CC"/>
                </a:solidFill>
              </a:rPr>
              <a:t>đèn</a:t>
            </a:r>
            <a:r>
              <a:rPr lang="en-US" altLang="en-US" sz="2800" b="1" dirty="0">
                <a:solidFill>
                  <a:srgbClr val="0000CC"/>
                </a:solidFill>
              </a:rPr>
              <a:t> </a:t>
            </a:r>
            <a:r>
              <a:rPr lang="en-US" altLang="en-US" sz="2800" b="1" dirty="0" err="1">
                <a:solidFill>
                  <a:srgbClr val="0000CC"/>
                </a:solidFill>
              </a:rPr>
              <a:t>điên</a:t>
            </a:r>
            <a:r>
              <a:rPr lang="en-US" altLang="en-US" sz="2800" b="1" dirty="0">
                <a:solidFill>
                  <a:srgbClr val="0000CC"/>
                </a:solidFill>
              </a:rPr>
              <a:t> </a:t>
            </a:r>
            <a:r>
              <a:rPr lang="en-US" altLang="en-US" sz="2800" b="1" dirty="0" err="1">
                <a:solidFill>
                  <a:srgbClr val="0000CC"/>
                </a:solidFill>
              </a:rPr>
              <a:t>sáng</a:t>
            </a:r>
            <a:r>
              <a:rPr lang="en-US" altLang="en-US" sz="2800" b="1" dirty="0">
                <a:solidFill>
                  <a:srgbClr val="0000CC"/>
                </a:solidFill>
              </a:rPr>
              <a:t> </a:t>
            </a:r>
            <a:r>
              <a:rPr lang="en-US" altLang="en-US" sz="2800" b="1" dirty="0" err="1">
                <a:solidFill>
                  <a:srgbClr val="0000CC"/>
                </a:solidFill>
              </a:rPr>
              <a:t>như</a:t>
            </a:r>
            <a:r>
              <a:rPr lang="en-US" altLang="en-US" sz="2800" b="1" dirty="0">
                <a:solidFill>
                  <a:srgbClr val="0000CC"/>
                </a:solidFill>
              </a:rPr>
              <a:t> </a:t>
            </a:r>
            <a:r>
              <a:rPr lang="en-US" altLang="en-US" sz="2800" b="1" dirty="0" err="1">
                <a:solidFill>
                  <a:srgbClr val="0000CC"/>
                </a:solidFill>
              </a:rPr>
              <a:t>sao</a:t>
            </a:r>
            <a:r>
              <a:rPr lang="en-US" altLang="en-US" sz="2800" b="1" dirty="0">
                <a:solidFill>
                  <a:srgbClr val="0000CC"/>
                </a:solidFill>
              </a:rPr>
              <a:t> </a:t>
            </a:r>
            <a:r>
              <a:rPr lang="en-US" altLang="en-US" sz="2800" b="1" dirty="0" err="1">
                <a:solidFill>
                  <a:srgbClr val="0000CC"/>
                </a:solidFill>
              </a:rPr>
              <a:t>sa</a:t>
            </a:r>
            <a:r>
              <a:rPr lang="en-US" altLang="en-US" sz="2800" b="1" dirty="0">
                <a:solidFill>
                  <a:srgbClr val="0000CC"/>
                </a:solidFill>
              </a:rPr>
              <a:t>.</a:t>
            </a:r>
            <a:endParaRPr lang="en-US" altLang="en-US" sz="2800"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51"/>
                                        </p:tgtEl>
                                        <p:attrNameLst>
                                          <p:attrName>style.visibility</p:attrName>
                                        </p:attrNameLst>
                                      </p:cBhvr>
                                      <p:to>
                                        <p:strVal val="visible"/>
                                      </p:to>
                                    </p:set>
                                    <p:anim calcmode="discrete" valueType="clr">
                                      <p:cBhvr override="childStyle">
                                        <p:cTn id="7" dur="80"/>
                                        <p:tgtEl>
                                          <p:spTgt spid="143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51"/>
                                        </p:tgtEl>
                                        <p:attrNameLst>
                                          <p:attrName>fillcolor</p:attrName>
                                        </p:attrNameLst>
                                      </p:cBhvr>
                                      <p:tavLst>
                                        <p:tav tm="0">
                                          <p:val>
                                            <p:clrVal>
                                              <a:schemeClr val="accent2"/>
                                            </p:clrVal>
                                          </p:val>
                                        </p:tav>
                                        <p:tav tm="50000">
                                          <p:val>
                                            <p:clrVal>
                                              <a:schemeClr val="hlink"/>
                                            </p:clrVal>
                                          </p:val>
                                        </p:tav>
                                      </p:tavLst>
                                    </p:anim>
                                    <p:set>
                                      <p:cBhvr>
                                        <p:cTn id="9" dur="80"/>
                                        <p:tgtEl>
                                          <p:spTgt spid="1435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352"/>
                                        </p:tgtEl>
                                        <p:attrNameLst>
                                          <p:attrName>style.visibility</p:attrName>
                                        </p:attrNameLst>
                                      </p:cBhvr>
                                      <p:to>
                                        <p:strVal val="visible"/>
                                      </p:to>
                                    </p:set>
                                    <p:anim calcmode="discrete" valueType="clr">
                                      <p:cBhvr override="childStyle">
                                        <p:cTn id="14" dur="80"/>
                                        <p:tgtEl>
                                          <p:spTgt spid="1435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352"/>
                                        </p:tgtEl>
                                        <p:attrNameLst>
                                          <p:attrName>fillcolor</p:attrName>
                                        </p:attrNameLst>
                                      </p:cBhvr>
                                      <p:tavLst>
                                        <p:tav tm="0">
                                          <p:val>
                                            <p:clrVal>
                                              <a:schemeClr val="accent2"/>
                                            </p:clrVal>
                                          </p:val>
                                        </p:tav>
                                        <p:tav tm="50000">
                                          <p:val>
                                            <p:clrVal>
                                              <a:schemeClr val="hlink"/>
                                            </p:clrVal>
                                          </p:val>
                                        </p:tav>
                                      </p:tavLst>
                                    </p:anim>
                                    <p:set>
                                      <p:cBhvr>
                                        <p:cTn id="16" dur="80"/>
                                        <p:tgtEl>
                                          <p:spTgt spid="14352"/>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4353"/>
                                        </p:tgtEl>
                                        <p:attrNameLst>
                                          <p:attrName>style.visibility</p:attrName>
                                        </p:attrNameLst>
                                      </p:cBhvr>
                                      <p:to>
                                        <p:strVal val="visible"/>
                                      </p:to>
                                    </p:set>
                                    <p:anim calcmode="discrete" valueType="clr">
                                      <p:cBhvr override="childStyle">
                                        <p:cTn id="19" dur="80"/>
                                        <p:tgtEl>
                                          <p:spTgt spid="1435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353"/>
                                        </p:tgtEl>
                                        <p:attrNameLst>
                                          <p:attrName>fillcolor</p:attrName>
                                        </p:attrNameLst>
                                      </p:cBhvr>
                                      <p:tavLst>
                                        <p:tav tm="0">
                                          <p:val>
                                            <p:clrVal>
                                              <a:schemeClr val="accent2"/>
                                            </p:clrVal>
                                          </p:val>
                                        </p:tav>
                                        <p:tav tm="50000">
                                          <p:val>
                                            <p:clrVal>
                                              <a:schemeClr val="hlink"/>
                                            </p:clrVal>
                                          </p:val>
                                        </p:tav>
                                      </p:tavLst>
                                    </p:anim>
                                    <p:set>
                                      <p:cBhvr>
                                        <p:cTn id="21" dur="80"/>
                                        <p:tgtEl>
                                          <p:spTgt spid="14353"/>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4354"/>
                                        </p:tgtEl>
                                        <p:attrNameLst>
                                          <p:attrName>style.visibility</p:attrName>
                                        </p:attrNameLst>
                                      </p:cBhvr>
                                      <p:to>
                                        <p:strVal val="visible"/>
                                      </p:to>
                                    </p:set>
                                    <p:anim calcmode="discrete" valueType="clr">
                                      <p:cBhvr override="childStyle">
                                        <p:cTn id="26" dur="80"/>
                                        <p:tgtEl>
                                          <p:spTgt spid="1435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354"/>
                                        </p:tgtEl>
                                        <p:attrNameLst>
                                          <p:attrName>fillcolor</p:attrName>
                                        </p:attrNameLst>
                                      </p:cBhvr>
                                      <p:tavLst>
                                        <p:tav tm="0">
                                          <p:val>
                                            <p:clrVal>
                                              <a:schemeClr val="accent2"/>
                                            </p:clrVal>
                                          </p:val>
                                        </p:tav>
                                        <p:tav tm="50000">
                                          <p:val>
                                            <p:clrVal>
                                              <a:schemeClr val="hlink"/>
                                            </p:clrVal>
                                          </p:val>
                                        </p:tav>
                                      </p:tavLst>
                                    </p:anim>
                                    <p:set>
                                      <p:cBhvr>
                                        <p:cTn id="28" dur="80"/>
                                        <p:tgtEl>
                                          <p:spTgt spid="14354"/>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4355"/>
                                        </p:tgtEl>
                                        <p:attrNameLst>
                                          <p:attrName>style.visibility</p:attrName>
                                        </p:attrNameLst>
                                      </p:cBhvr>
                                      <p:to>
                                        <p:strVal val="visible"/>
                                      </p:to>
                                    </p:set>
                                    <p:anim calcmode="discrete" valueType="clr">
                                      <p:cBhvr override="childStyle">
                                        <p:cTn id="33" dur="80"/>
                                        <p:tgtEl>
                                          <p:spTgt spid="14355"/>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4355"/>
                                        </p:tgtEl>
                                        <p:attrNameLst>
                                          <p:attrName>fillcolor</p:attrName>
                                        </p:attrNameLst>
                                      </p:cBhvr>
                                      <p:tavLst>
                                        <p:tav tm="0">
                                          <p:val>
                                            <p:clrVal>
                                              <a:schemeClr val="accent2"/>
                                            </p:clrVal>
                                          </p:val>
                                        </p:tav>
                                        <p:tav tm="50000">
                                          <p:val>
                                            <p:clrVal>
                                              <a:schemeClr val="hlink"/>
                                            </p:clrVal>
                                          </p:val>
                                        </p:tav>
                                      </p:tavLst>
                                    </p:anim>
                                    <p:set>
                                      <p:cBhvr>
                                        <p:cTn id="35" dur="80"/>
                                        <p:tgtEl>
                                          <p:spTgt spid="143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p:bldP spid="14352" grpId="0"/>
      <p:bldP spid="14353" grpId="0"/>
      <p:bldP spid="14354" grpId="0"/>
      <p:bldP spid="143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41"/>
          <p:cNvSpPr>
            <a:spLocks noGrp="1" noChangeArrowheads="1"/>
          </p:cNvSpPr>
          <p:nvPr>
            <p:ph type="body" idx="4294967295"/>
          </p:nvPr>
        </p:nvSpPr>
        <p:spPr>
          <a:xfrm>
            <a:off x="457200" y="704850"/>
            <a:ext cx="8229600" cy="3394075"/>
          </a:xfrm>
        </p:spPr>
        <p:txBody>
          <a:bodyPr/>
          <a:lstStyle/>
          <a:p>
            <a:pPr eaLnBrk="1" hangingPunct="1">
              <a:spcBef>
                <a:spcPct val="0"/>
              </a:spcBef>
              <a:buFontTx/>
              <a:buNone/>
              <a:defRPr/>
            </a:pPr>
            <a:r>
              <a:rPr lang="en-US" altLang="en-US" sz="2600">
                <a:effectLst>
                  <a:outerShdw blurRad="38100" dist="38100" dir="2700000" algn="tl">
                    <a:srgbClr val="C0C0C0"/>
                  </a:outerShdw>
                </a:effectLst>
              </a:rPr>
              <a:t>       </a:t>
            </a:r>
          </a:p>
        </p:txBody>
      </p:sp>
      <p:sp>
        <p:nvSpPr>
          <p:cNvPr id="14339" name="Rectangle 4"/>
          <p:cNvSpPr>
            <a:spLocks noChangeArrowheads="1"/>
          </p:cNvSpPr>
          <p:nvPr/>
        </p:nvSpPr>
        <p:spPr bwMode="auto">
          <a:xfrm>
            <a:off x="4451350" y="1939925"/>
            <a:ext cx="268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600"/>
              <a:t> </a:t>
            </a:r>
          </a:p>
        </p:txBody>
      </p:sp>
      <p:sp>
        <p:nvSpPr>
          <p:cNvPr id="14340" name="Rectangle 5"/>
          <p:cNvSpPr>
            <a:spLocks noChangeArrowheads="1"/>
          </p:cNvSpPr>
          <p:nvPr/>
        </p:nvSpPr>
        <p:spPr bwMode="auto">
          <a:xfrm>
            <a:off x="4451350" y="1939925"/>
            <a:ext cx="268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600"/>
              <a:t> </a:t>
            </a:r>
          </a:p>
        </p:txBody>
      </p:sp>
      <p:sp>
        <p:nvSpPr>
          <p:cNvPr id="14341" name="Rectangle 42"/>
          <p:cNvSpPr>
            <a:spLocks noChangeArrowheads="1"/>
          </p:cNvSpPr>
          <p:nvPr/>
        </p:nvSpPr>
        <p:spPr bwMode="auto">
          <a:xfrm>
            <a:off x="381000" y="1733550"/>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600">
                <a:solidFill>
                  <a:srgbClr val="C00000"/>
                </a:solidFill>
                <a:cs typeface="Times New Roman" panose="02020603050405020304" pitchFamily="18" charset="0"/>
              </a:rPr>
              <a:t>   </a:t>
            </a:r>
            <a:endParaRPr lang="en-US" altLang="en-US" sz="2600" b="1">
              <a:solidFill>
                <a:schemeClr val="bg1"/>
              </a:solidFill>
              <a:cs typeface="Times New Roman" panose="02020603050405020304" pitchFamily="18" charset="0"/>
            </a:endParaRPr>
          </a:p>
        </p:txBody>
      </p:sp>
      <p:pic>
        <p:nvPicPr>
          <p:cNvPr id="14342" name="Picture 4" descr="695059t4d7nfe8k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4049713"/>
            <a:ext cx="11430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1064982z6po9vz2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81500" y="2800350"/>
            <a:ext cx="571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descr="2067166a35x1e8i0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171950"/>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 Box 17"/>
          <p:cNvSpPr txBox="1">
            <a:spLocks noChangeArrowheads="1"/>
          </p:cNvSpPr>
          <p:nvPr/>
        </p:nvSpPr>
        <p:spPr bwMode="auto">
          <a:xfrm>
            <a:off x="152400" y="511175"/>
            <a:ext cx="571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2: </a:t>
            </a:r>
            <a:r>
              <a:rPr lang="en-US" altLang="en-US" sz="2800" b="1" dirty="0" err="1">
                <a:solidFill>
                  <a:srgbClr val="FF0000"/>
                </a:solidFill>
              </a:rPr>
              <a:t>Trong</a:t>
            </a:r>
            <a:r>
              <a:rPr lang="en-US" altLang="en-US" sz="2800" b="1" dirty="0">
                <a:solidFill>
                  <a:srgbClr val="FF0000"/>
                </a:solidFill>
              </a:rPr>
              <a:t> </a:t>
            </a:r>
            <a:r>
              <a:rPr lang="en-US" altLang="en-US" sz="2800" b="1" dirty="0" err="1">
                <a:solidFill>
                  <a:srgbClr val="FF0000"/>
                </a:solidFill>
              </a:rPr>
              <a:t>công</a:t>
            </a:r>
            <a:r>
              <a:rPr lang="en-US" altLang="en-US" sz="2800" b="1" dirty="0">
                <a:solidFill>
                  <a:srgbClr val="FF0000"/>
                </a:solidFill>
              </a:rPr>
              <a:t> </a:t>
            </a:r>
            <a:r>
              <a:rPr lang="en-US" altLang="en-US" sz="2800" b="1" dirty="0" err="1">
                <a:solidFill>
                  <a:srgbClr val="FF0000"/>
                </a:solidFill>
              </a:rPr>
              <a:t>viên</a:t>
            </a:r>
            <a:r>
              <a:rPr lang="en-US" altLang="en-US" sz="2800" b="1" dirty="0">
                <a:solidFill>
                  <a:srgbClr val="FF0000"/>
                </a:solidFill>
              </a:rPr>
              <a:t>:</a:t>
            </a:r>
          </a:p>
        </p:txBody>
      </p:sp>
      <p:sp>
        <p:nvSpPr>
          <p:cNvPr id="15378" name="Text Box 18"/>
          <p:cNvSpPr txBox="1">
            <a:spLocks noChangeArrowheads="1"/>
          </p:cNvSpPr>
          <p:nvPr/>
        </p:nvSpPr>
        <p:spPr bwMode="auto">
          <a:xfrm>
            <a:off x="0" y="990600"/>
            <a:ext cx="4572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600" b="1">
                <a:solidFill>
                  <a:srgbClr val="0000CC"/>
                </a:solidFill>
              </a:rPr>
              <a:t>- Công viên: </a:t>
            </a:r>
          </a:p>
        </p:txBody>
      </p:sp>
      <p:sp>
        <p:nvSpPr>
          <p:cNvPr id="15380" name="Text Box 20"/>
          <p:cNvSpPr txBox="1">
            <a:spLocks noChangeArrowheads="1"/>
          </p:cNvSpPr>
          <p:nvPr/>
        </p:nvSpPr>
        <p:spPr bwMode="auto">
          <a:xfrm>
            <a:off x="0" y="2841625"/>
            <a:ext cx="548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600" b="1">
                <a:solidFill>
                  <a:srgbClr val="0000CC"/>
                </a:solidFill>
              </a:rPr>
              <a:t>- Cứu em nhỏ: </a:t>
            </a:r>
          </a:p>
        </p:txBody>
      </p:sp>
      <p:sp>
        <p:nvSpPr>
          <p:cNvPr id="15381" name="Text Box 21"/>
          <p:cNvSpPr txBox="1">
            <a:spLocks noChangeArrowheads="1"/>
          </p:cNvSpPr>
          <p:nvPr/>
        </p:nvSpPr>
        <p:spPr bwMode="auto">
          <a:xfrm>
            <a:off x="0" y="1333500"/>
            <a:ext cx="91440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600" b="1">
                <a:solidFill>
                  <a:srgbClr val="0000CC"/>
                </a:solidFill>
              </a:rPr>
              <a:t>    Trong công viên có vườn hoa, cầu trượt, đu quay và một cái hồ lớn rộng hơn cái đầm làng của Mến nhưng không trồng sen, mặt hồ lăn tăn gợn sóng. Mến nhắc lại chuyện bơi thuyền thúng ra giữa đầm hái hoa cho Thành nghe. </a:t>
            </a:r>
          </a:p>
        </p:txBody>
      </p:sp>
      <p:sp>
        <p:nvSpPr>
          <p:cNvPr id="15382" name="Text Box 22"/>
          <p:cNvSpPr txBox="1">
            <a:spLocks noChangeArrowheads="1"/>
          </p:cNvSpPr>
          <p:nvPr/>
        </p:nvSpPr>
        <p:spPr bwMode="auto">
          <a:xfrm>
            <a:off x="0" y="3181350"/>
            <a:ext cx="91440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600" b="1">
                <a:solidFill>
                  <a:srgbClr val="0000CC"/>
                </a:solidFill>
              </a:rPr>
              <a:t>    Cứu với!  Nghe tiếng kêu thất thanh Thành chưa kịp hiểu chuyện gì thì Mến đã lao xuống hồ cứu một em đang vùng vẫy tuyệt vọng dười hồ. Mến bơi rất nhanh và khéo léo đưa cậu bé vào bờ.</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80"/>
                                        </p:tgtEl>
                                        <p:attrNameLst>
                                          <p:attrName>style.visibility</p:attrName>
                                        </p:attrNameLst>
                                      </p:cBhvr>
                                      <p:to>
                                        <p:strVal val="visible"/>
                                      </p:to>
                                    </p:set>
                                    <p:anim calcmode="discrete" valueType="clr">
                                      <p:cBhvr override="childStyle">
                                        <p:cTn id="7" dur="80"/>
                                        <p:tgtEl>
                                          <p:spTgt spid="153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80"/>
                                        </p:tgtEl>
                                        <p:attrNameLst>
                                          <p:attrName>fillcolor</p:attrName>
                                        </p:attrNameLst>
                                      </p:cBhvr>
                                      <p:tavLst>
                                        <p:tav tm="0">
                                          <p:val>
                                            <p:clrVal>
                                              <a:schemeClr val="accent2"/>
                                            </p:clrVal>
                                          </p:val>
                                        </p:tav>
                                        <p:tav tm="50000">
                                          <p:val>
                                            <p:clrVal>
                                              <a:schemeClr val="hlink"/>
                                            </p:clrVal>
                                          </p:val>
                                        </p:tav>
                                      </p:tavLst>
                                    </p:anim>
                                    <p:set>
                                      <p:cBhvr>
                                        <p:cTn id="9" dur="80"/>
                                        <p:tgtEl>
                                          <p:spTgt spid="1538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5378"/>
                                        </p:tgtEl>
                                        <p:attrNameLst>
                                          <p:attrName>style.visibility</p:attrName>
                                        </p:attrNameLst>
                                      </p:cBhvr>
                                      <p:to>
                                        <p:strVal val="visible"/>
                                      </p:to>
                                    </p:set>
                                    <p:anim calcmode="discrete" valueType="clr">
                                      <p:cBhvr override="childStyle">
                                        <p:cTn id="12" dur="80"/>
                                        <p:tgtEl>
                                          <p:spTgt spid="1537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78"/>
                                        </p:tgtEl>
                                        <p:attrNameLst>
                                          <p:attrName>fillcolor</p:attrName>
                                        </p:attrNameLst>
                                      </p:cBhvr>
                                      <p:tavLst>
                                        <p:tav tm="0">
                                          <p:val>
                                            <p:clrVal>
                                              <a:schemeClr val="accent2"/>
                                            </p:clrVal>
                                          </p:val>
                                        </p:tav>
                                        <p:tav tm="50000">
                                          <p:val>
                                            <p:clrVal>
                                              <a:schemeClr val="hlink"/>
                                            </p:clrVal>
                                          </p:val>
                                        </p:tav>
                                      </p:tavLst>
                                    </p:anim>
                                    <p:set>
                                      <p:cBhvr>
                                        <p:cTn id="14" dur="80"/>
                                        <p:tgtEl>
                                          <p:spTgt spid="15378"/>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5377"/>
                                        </p:tgtEl>
                                        <p:attrNameLst>
                                          <p:attrName>style.visibility</p:attrName>
                                        </p:attrNameLst>
                                      </p:cBhvr>
                                      <p:to>
                                        <p:strVal val="visible"/>
                                      </p:to>
                                    </p:set>
                                    <p:anim calcmode="discrete" valueType="clr">
                                      <p:cBhvr override="childStyle">
                                        <p:cTn id="17" dur="80"/>
                                        <p:tgtEl>
                                          <p:spTgt spid="1537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377"/>
                                        </p:tgtEl>
                                        <p:attrNameLst>
                                          <p:attrName>fillcolor</p:attrName>
                                        </p:attrNameLst>
                                      </p:cBhvr>
                                      <p:tavLst>
                                        <p:tav tm="0">
                                          <p:val>
                                            <p:clrVal>
                                              <a:schemeClr val="accent2"/>
                                            </p:clrVal>
                                          </p:val>
                                        </p:tav>
                                        <p:tav tm="50000">
                                          <p:val>
                                            <p:clrVal>
                                              <a:schemeClr val="hlink"/>
                                            </p:clrVal>
                                          </p:val>
                                        </p:tav>
                                      </p:tavLst>
                                    </p:anim>
                                    <p:set>
                                      <p:cBhvr>
                                        <p:cTn id="19" dur="80"/>
                                        <p:tgtEl>
                                          <p:spTgt spid="15377"/>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5381"/>
                                        </p:tgtEl>
                                        <p:attrNameLst>
                                          <p:attrName>style.visibility</p:attrName>
                                        </p:attrNameLst>
                                      </p:cBhvr>
                                      <p:to>
                                        <p:strVal val="visible"/>
                                      </p:to>
                                    </p:set>
                                    <p:anim calcmode="discrete" valueType="clr">
                                      <p:cBhvr override="childStyle">
                                        <p:cTn id="24" dur="80"/>
                                        <p:tgtEl>
                                          <p:spTgt spid="1538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5381"/>
                                        </p:tgtEl>
                                        <p:attrNameLst>
                                          <p:attrName>fillcolor</p:attrName>
                                        </p:attrNameLst>
                                      </p:cBhvr>
                                      <p:tavLst>
                                        <p:tav tm="0">
                                          <p:val>
                                            <p:clrVal>
                                              <a:schemeClr val="accent2"/>
                                            </p:clrVal>
                                          </p:val>
                                        </p:tav>
                                        <p:tav tm="50000">
                                          <p:val>
                                            <p:clrVal>
                                              <a:schemeClr val="hlink"/>
                                            </p:clrVal>
                                          </p:val>
                                        </p:tav>
                                      </p:tavLst>
                                    </p:anim>
                                    <p:set>
                                      <p:cBhvr>
                                        <p:cTn id="26" dur="80"/>
                                        <p:tgtEl>
                                          <p:spTgt spid="15381"/>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382">
                                            <p:txEl>
                                              <p:pRg st="0" end="0"/>
                                            </p:txEl>
                                          </p:spTgt>
                                        </p:tgtEl>
                                        <p:attrNameLst>
                                          <p:attrName>style.visibility</p:attrName>
                                        </p:attrNameLst>
                                      </p:cBhvr>
                                      <p:to>
                                        <p:strVal val="visible"/>
                                      </p:to>
                                    </p:set>
                                    <p:anim calcmode="lin" valueType="num">
                                      <p:cBhvr additive="base">
                                        <p:cTn id="31" dur="500" fill="hold"/>
                                        <p:tgtEl>
                                          <p:spTgt spid="1538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p:bldP spid="15378" grpId="0"/>
      <p:bldP spid="15380" grpId="0"/>
      <p:bldP spid="1538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188595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fontAlgn="auto" hangingPunct="1">
              <a:spcBef>
                <a:spcPts val="0"/>
              </a:spcBef>
              <a:spcAft>
                <a:spcPts val="0"/>
              </a:spcAft>
            </a:pPr>
            <a:r>
              <a:rPr lang="en-US" altLang="en-US" sz="3600">
                <a:solidFill>
                  <a:srgbClr val="0000FF"/>
                </a:solidFill>
                <a:cs typeface="Times New Roman" panose="02020603050405020304" pitchFamily="18" charset="0"/>
              </a:rPr>
              <a:t>       </a:t>
            </a:r>
            <a:endParaRPr lang="en-US" altLang="en-US" sz="3600" b="1">
              <a:solidFill>
                <a:srgbClr val="663300"/>
              </a:solidFill>
              <a:cs typeface="Times New Roman" panose="02020603050405020304" pitchFamily="18" charset="0"/>
            </a:endParaRPr>
          </a:p>
        </p:txBody>
      </p:sp>
      <p:sp>
        <p:nvSpPr>
          <p:cNvPr id="16397" name="Text Box 13"/>
          <p:cNvSpPr txBox="1">
            <a:spLocks noChangeArrowheads="1"/>
          </p:cNvSpPr>
          <p:nvPr/>
        </p:nvSpPr>
        <p:spPr bwMode="auto">
          <a:xfrm>
            <a:off x="27660" y="482129"/>
            <a:ext cx="365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3: </a:t>
            </a:r>
            <a:r>
              <a:rPr lang="en-US" altLang="en-US" sz="2800" b="1" dirty="0" err="1">
                <a:solidFill>
                  <a:srgbClr val="FF0000"/>
                </a:solidFill>
              </a:rPr>
              <a:t>Lời</a:t>
            </a:r>
            <a:r>
              <a:rPr lang="en-US" altLang="en-US" sz="2800" b="1" dirty="0">
                <a:solidFill>
                  <a:srgbClr val="FF0000"/>
                </a:solidFill>
              </a:rPr>
              <a:t> </a:t>
            </a:r>
            <a:r>
              <a:rPr lang="en-US" altLang="en-US" sz="2800" b="1" dirty="0" err="1">
                <a:solidFill>
                  <a:srgbClr val="FF0000"/>
                </a:solidFill>
              </a:rPr>
              <a:t>của</a:t>
            </a:r>
            <a:r>
              <a:rPr lang="en-US" altLang="en-US" sz="2800" b="1" dirty="0">
                <a:solidFill>
                  <a:srgbClr val="FF0000"/>
                </a:solidFill>
              </a:rPr>
              <a:t> </a:t>
            </a:r>
            <a:r>
              <a:rPr lang="en-US" altLang="en-US" sz="2800" b="1" dirty="0" err="1">
                <a:solidFill>
                  <a:srgbClr val="FF0000"/>
                </a:solidFill>
              </a:rPr>
              <a:t>bố</a:t>
            </a:r>
            <a:endParaRPr lang="en-US" altLang="en-US" sz="2800" b="1" dirty="0">
              <a:solidFill>
                <a:srgbClr val="FF0000"/>
              </a:solidFill>
            </a:endParaRPr>
          </a:p>
        </p:txBody>
      </p:sp>
      <p:sp>
        <p:nvSpPr>
          <p:cNvPr id="16398" name="Text Box 14"/>
          <p:cNvSpPr txBox="1">
            <a:spLocks noChangeArrowheads="1"/>
          </p:cNvSpPr>
          <p:nvPr/>
        </p:nvSpPr>
        <p:spPr bwMode="auto">
          <a:xfrm>
            <a:off x="72329" y="1015918"/>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biết</a:t>
            </a:r>
            <a:r>
              <a:rPr lang="en-US" altLang="en-US" sz="2800" b="1" dirty="0">
                <a:solidFill>
                  <a:srgbClr val="0000CC"/>
                </a:solidFill>
              </a:rPr>
              <a:t> </a:t>
            </a:r>
            <a:r>
              <a:rPr lang="en-US" altLang="en-US" sz="2800" b="1" dirty="0" err="1">
                <a:solidFill>
                  <a:srgbClr val="0000CC"/>
                </a:solidFill>
              </a:rPr>
              <a:t>chuyện</a:t>
            </a:r>
            <a:r>
              <a:rPr lang="en-US" altLang="en-US" sz="2800" b="1" dirty="0">
                <a:solidFill>
                  <a:srgbClr val="0000CC"/>
                </a:solidFill>
              </a:rPr>
              <a:t>: </a:t>
            </a:r>
          </a:p>
        </p:txBody>
      </p:sp>
      <p:sp>
        <p:nvSpPr>
          <p:cNvPr id="16399" name="Text Box 15"/>
          <p:cNvSpPr txBox="1">
            <a:spLocks noChangeArrowheads="1"/>
          </p:cNvSpPr>
          <p:nvPr/>
        </p:nvSpPr>
        <p:spPr bwMode="auto">
          <a:xfrm>
            <a:off x="27660" y="2483127"/>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a:solidFill>
                  <a:srgbClr val="0000CC"/>
                </a:solidFill>
              </a:rPr>
              <a:t>- Bố nói gì: </a:t>
            </a:r>
          </a:p>
        </p:txBody>
      </p:sp>
      <p:sp>
        <p:nvSpPr>
          <p:cNvPr id="16400" name="Text Box 16"/>
          <p:cNvSpPr txBox="1">
            <a:spLocks noChangeArrowheads="1"/>
          </p:cNvSpPr>
          <p:nvPr/>
        </p:nvSpPr>
        <p:spPr bwMode="auto">
          <a:xfrm>
            <a:off x="0" y="1500745"/>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nhà</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và</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sợ</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lo </a:t>
            </a:r>
            <a:r>
              <a:rPr lang="en-US" altLang="en-US" sz="2800" b="1" dirty="0" err="1">
                <a:solidFill>
                  <a:srgbClr val="0000CC"/>
                </a:solidFill>
              </a:rPr>
              <a:t>nên</a:t>
            </a:r>
            <a:r>
              <a:rPr lang="en-US" altLang="en-US" sz="2800" b="1" dirty="0">
                <a:solidFill>
                  <a:srgbClr val="0000CC"/>
                </a:solidFill>
              </a:rPr>
              <a:t> </a:t>
            </a:r>
            <a:r>
              <a:rPr lang="en-US" altLang="en-US" sz="2800" b="1" dirty="0" err="1">
                <a:solidFill>
                  <a:srgbClr val="0000CC"/>
                </a:solidFill>
              </a:rPr>
              <a:t>không</a:t>
            </a:r>
            <a:r>
              <a:rPr lang="en-US" altLang="en-US" sz="2800" b="1" dirty="0">
                <a:solidFill>
                  <a:srgbClr val="0000CC"/>
                </a:solidFill>
              </a:rPr>
              <a:t> </a:t>
            </a:r>
            <a:r>
              <a:rPr lang="en-US" altLang="en-US" sz="2800" b="1" dirty="0" err="1">
                <a:solidFill>
                  <a:srgbClr val="0000CC"/>
                </a:solidFill>
              </a:rPr>
              <a:t>nói</a:t>
            </a:r>
            <a:r>
              <a:rPr lang="en-US" altLang="en-US" sz="2800" b="1" dirty="0">
                <a:solidFill>
                  <a:srgbClr val="0000CC"/>
                </a:solidFill>
              </a:rPr>
              <a:t> </a:t>
            </a:r>
            <a:r>
              <a:rPr lang="en-US" altLang="en-US" sz="2800" b="1" dirty="0" err="1">
                <a:solidFill>
                  <a:srgbClr val="0000CC"/>
                </a:solidFill>
              </a:rPr>
              <a:t>gì</a:t>
            </a:r>
            <a:r>
              <a:rPr lang="en-US" altLang="en-US" sz="2800" b="1" dirty="0">
                <a:solidFill>
                  <a:srgbClr val="0000CC"/>
                </a:solidFill>
              </a:rPr>
              <a:t>. </a:t>
            </a:r>
            <a:r>
              <a:rPr lang="en-US" altLang="en-US" sz="2800" b="1" dirty="0" err="1">
                <a:solidFill>
                  <a:srgbClr val="0000CC"/>
                </a:solidFill>
              </a:rPr>
              <a:t>Đến</a:t>
            </a:r>
            <a:r>
              <a:rPr lang="en-US" altLang="en-US" sz="2800" b="1" dirty="0">
                <a:solidFill>
                  <a:srgbClr val="0000CC"/>
                </a:solidFill>
              </a:rPr>
              <a:t> </a:t>
            </a:r>
            <a:r>
              <a:rPr lang="en-US" altLang="en-US" sz="2800" b="1" dirty="0" err="1">
                <a:solidFill>
                  <a:srgbClr val="0000CC"/>
                </a:solidFill>
              </a:rPr>
              <a:t>khi</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quê</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mới</a:t>
            </a:r>
            <a:r>
              <a:rPr lang="en-US" altLang="en-US" sz="2800" b="1" dirty="0">
                <a:solidFill>
                  <a:srgbClr val="0000CC"/>
                </a:solidFill>
              </a:rPr>
              <a:t> </a:t>
            </a:r>
            <a:r>
              <a:rPr lang="en-US" altLang="en-US" sz="2800" b="1" dirty="0" err="1">
                <a:solidFill>
                  <a:srgbClr val="0000CC"/>
                </a:solidFill>
              </a:rPr>
              <a:t>biết</a:t>
            </a:r>
            <a:r>
              <a:rPr lang="en-US" altLang="en-US" sz="2800" b="1" dirty="0">
                <a:solidFill>
                  <a:srgbClr val="0000CC"/>
                </a:solidFill>
              </a:rPr>
              <a:t> </a:t>
            </a:r>
            <a:r>
              <a:rPr lang="en-US" altLang="en-US" sz="2800" b="1" dirty="0" err="1">
                <a:solidFill>
                  <a:srgbClr val="0000CC"/>
                </a:solidFill>
              </a:rPr>
              <a:t>chuyện</a:t>
            </a:r>
            <a:r>
              <a:rPr lang="en-US" altLang="en-US" sz="2800" b="1" dirty="0">
                <a:solidFill>
                  <a:srgbClr val="0000CC"/>
                </a:solidFill>
              </a:rPr>
              <a:t>.</a:t>
            </a:r>
          </a:p>
        </p:txBody>
      </p:sp>
      <p:sp>
        <p:nvSpPr>
          <p:cNvPr id="16401" name="Text Box 17"/>
          <p:cNvSpPr txBox="1">
            <a:spLocks noChangeArrowheads="1"/>
          </p:cNvSpPr>
          <p:nvPr/>
        </p:nvSpPr>
        <p:spPr bwMode="auto">
          <a:xfrm>
            <a:off x="0" y="2984431"/>
            <a:ext cx="9144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0000CC"/>
                </a:solidFill>
              </a:rPr>
              <a:t>          </a:t>
            </a:r>
            <a:r>
              <a:rPr lang="en-US" altLang="en-US" sz="2800" b="1" dirty="0" err="1">
                <a:solidFill>
                  <a:srgbClr val="0000CC"/>
                </a:solidFill>
              </a:rPr>
              <a:t>Người</a:t>
            </a:r>
            <a:r>
              <a:rPr lang="en-US" altLang="en-US" sz="2800" b="1" dirty="0">
                <a:solidFill>
                  <a:srgbClr val="0000CC"/>
                </a:solidFill>
              </a:rPr>
              <a:t> </a:t>
            </a:r>
            <a:r>
              <a:rPr lang="en-US" altLang="en-US" sz="2800" b="1" dirty="0" err="1">
                <a:solidFill>
                  <a:srgbClr val="0000CC"/>
                </a:solidFill>
              </a:rPr>
              <a:t>làng</a:t>
            </a:r>
            <a:r>
              <a:rPr lang="en-US" altLang="en-US" sz="2800" b="1" dirty="0">
                <a:solidFill>
                  <a:srgbClr val="0000CC"/>
                </a:solidFill>
              </a:rPr>
              <a:t> </a:t>
            </a:r>
            <a:r>
              <a:rPr lang="en-US" altLang="en-US" sz="2800" b="1" dirty="0" err="1">
                <a:solidFill>
                  <a:srgbClr val="0000CC"/>
                </a:solidFill>
              </a:rPr>
              <a:t>quê</a:t>
            </a:r>
            <a:r>
              <a:rPr lang="en-US" altLang="en-US" sz="2800" b="1" dirty="0">
                <a:solidFill>
                  <a:srgbClr val="0000CC"/>
                </a:solidFill>
              </a:rPr>
              <a:t> </a:t>
            </a:r>
            <a:r>
              <a:rPr lang="en-US" altLang="en-US" sz="2800" b="1" dirty="0" err="1">
                <a:solidFill>
                  <a:srgbClr val="0000CC"/>
                </a:solidFill>
              </a:rPr>
              <a:t>như</a:t>
            </a:r>
            <a:r>
              <a:rPr lang="en-US" altLang="en-US" sz="2800" b="1" dirty="0">
                <a:solidFill>
                  <a:srgbClr val="0000CC"/>
                </a:solidFill>
              </a:rPr>
              <a:t> </a:t>
            </a:r>
            <a:r>
              <a:rPr lang="en-US" altLang="en-US" sz="2800" b="1" dirty="0" err="1">
                <a:solidFill>
                  <a:srgbClr val="0000CC"/>
                </a:solidFill>
              </a:rPr>
              <a:t>thế</a:t>
            </a:r>
            <a:r>
              <a:rPr lang="en-US" altLang="en-US" sz="2800" b="1" dirty="0">
                <a:solidFill>
                  <a:srgbClr val="0000CC"/>
                </a:solidFill>
              </a:rPr>
              <a:t> </a:t>
            </a:r>
            <a:r>
              <a:rPr lang="en-US" altLang="en-US" sz="2800" b="1" dirty="0" err="1">
                <a:solidFill>
                  <a:srgbClr val="0000CC"/>
                </a:solidFill>
              </a:rPr>
              <a:t>đấy</a:t>
            </a:r>
            <a:r>
              <a:rPr lang="en-US" altLang="en-US" sz="2800" b="1" dirty="0">
                <a:solidFill>
                  <a:srgbClr val="0000CC"/>
                </a:solidFill>
              </a:rPr>
              <a:t> con ạ. </a:t>
            </a:r>
            <a:r>
              <a:rPr lang="en-US" altLang="en-US" sz="2800" b="1" dirty="0" err="1">
                <a:solidFill>
                  <a:srgbClr val="0000CC"/>
                </a:solidFill>
              </a:rPr>
              <a:t>Lúc</a:t>
            </a:r>
            <a:r>
              <a:rPr lang="en-US" altLang="en-US" sz="2800" b="1" dirty="0">
                <a:solidFill>
                  <a:srgbClr val="0000CC"/>
                </a:solidFill>
              </a:rPr>
              <a:t> </a:t>
            </a:r>
            <a:r>
              <a:rPr lang="en-US" altLang="en-US" sz="2800" b="1" dirty="0" err="1">
                <a:solidFill>
                  <a:srgbClr val="0000CC"/>
                </a:solidFill>
              </a:rPr>
              <a:t>đất</a:t>
            </a:r>
            <a:r>
              <a:rPr lang="en-US" altLang="en-US" sz="2800" b="1" dirty="0">
                <a:solidFill>
                  <a:srgbClr val="0000CC"/>
                </a:solidFill>
              </a:rPr>
              <a:t> </a:t>
            </a:r>
            <a:r>
              <a:rPr lang="en-US" altLang="en-US" sz="2800" b="1" dirty="0" err="1">
                <a:solidFill>
                  <a:srgbClr val="0000CC"/>
                </a:solidFill>
              </a:rPr>
              <a:t>nước</a:t>
            </a:r>
            <a:r>
              <a:rPr lang="en-US" altLang="en-US" sz="2800" b="1" dirty="0">
                <a:solidFill>
                  <a:srgbClr val="0000CC"/>
                </a:solidFill>
              </a:rPr>
              <a:t> </a:t>
            </a:r>
            <a:r>
              <a:rPr lang="en-US" altLang="en-US" sz="2800" b="1" dirty="0" err="1">
                <a:solidFill>
                  <a:srgbClr val="0000CC"/>
                </a:solidFill>
              </a:rPr>
              <a:t>có</a:t>
            </a:r>
            <a:r>
              <a:rPr lang="en-US" altLang="en-US" sz="2800" b="1" dirty="0">
                <a:solidFill>
                  <a:srgbClr val="0000CC"/>
                </a:solidFill>
              </a:rPr>
              <a:t> </a:t>
            </a:r>
            <a:r>
              <a:rPr lang="en-US" altLang="en-US" sz="2800" b="1" dirty="0" err="1">
                <a:solidFill>
                  <a:srgbClr val="0000CC"/>
                </a:solidFill>
              </a:rPr>
              <a:t>chiến</a:t>
            </a:r>
            <a:r>
              <a:rPr lang="en-US" altLang="en-US" sz="2800" b="1" dirty="0">
                <a:solidFill>
                  <a:srgbClr val="0000CC"/>
                </a:solidFill>
              </a:rPr>
              <a:t> </a:t>
            </a:r>
            <a:r>
              <a:rPr lang="en-US" altLang="en-US" sz="2800" b="1" dirty="0" err="1">
                <a:solidFill>
                  <a:srgbClr val="0000CC"/>
                </a:solidFill>
              </a:rPr>
              <a:t>tranh</a:t>
            </a:r>
            <a:r>
              <a:rPr lang="en-US" altLang="en-US" sz="2800" b="1" dirty="0">
                <a:solidFill>
                  <a:srgbClr val="0000CC"/>
                </a:solidFill>
              </a:rPr>
              <a:t> </a:t>
            </a:r>
            <a:r>
              <a:rPr lang="en-US" altLang="en-US" sz="2800" b="1" dirty="0" err="1">
                <a:solidFill>
                  <a:srgbClr val="0000CC"/>
                </a:solidFill>
              </a:rPr>
              <a:t>họ</a:t>
            </a:r>
            <a:r>
              <a:rPr lang="en-US" altLang="en-US" sz="2800" b="1" dirty="0">
                <a:solidFill>
                  <a:srgbClr val="0000CC"/>
                </a:solidFill>
              </a:rPr>
              <a:t> </a:t>
            </a:r>
            <a:r>
              <a:rPr lang="en-US" altLang="en-US" sz="2800" b="1" dirty="0" err="1">
                <a:solidFill>
                  <a:srgbClr val="0000CC"/>
                </a:solidFill>
              </a:rPr>
              <a:t>sẵn</a:t>
            </a:r>
            <a:r>
              <a:rPr lang="en-US" altLang="en-US" sz="2800" b="1" dirty="0">
                <a:solidFill>
                  <a:srgbClr val="0000CC"/>
                </a:solidFill>
              </a:rPr>
              <a:t> </a:t>
            </a:r>
            <a:r>
              <a:rPr lang="en-US" altLang="en-US" sz="2800" b="1" dirty="0" err="1">
                <a:solidFill>
                  <a:srgbClr val="0000CC"/>
                </a:solidFill>
              </a:rPr>
              <a:t>lòng</a:t>
            </a:r>
            <a:r>
              <a:rPr lang="en-US" altLang="en-US" sz="2800" b="1" dirty="0">
                <a:solidFill>
                  <a:srgbClr val="0000CC"/>
                </a:solidFill>
              </a:rPr>
              <a:t> </a:t>
            </a:r>
            <a:r>
              <a:rPr lang="en-US" altLang="en-US" sz="2800" b="1" dirty="0" err="1">
                <a:solidFill>
                  <a:srgbClr val="0000CC"/>
                </a:solidFill>
              </a:rPr>
              <a:t>sẻ</a:t>
            </a:r>
            <a:r>
              <a:rPr lang="en-US" altLang="en-US" sz="2800" b="1" dirty="0">
                <a:solidFill>
                  <a:srgbClr val="0000CC"/>
                </a:solidFill>
              </a:rPr>
              <a:t> </a:t>
            </a:r>
            <a:r>
              <a:rPr lang="en-US" altLang="en-US" sz="2800" b="1" dirty="0" err="1">
                <a:solidFill>
                  <a:srgbClr val="0000CC"/>
                </a:solidFill>
              </a:rPr>
              <a:t>nhà</a:t>
            </a:r>
            <a:r>
              <a:rPr lang="en-US" altLang="en-US" sz="2800" b="1" dirty="0">
                <a:solidFill>
                  <a:srgbClr val="0000CC"/>
                </a:solidFill>
              </a:rPr>
              <a:t> </a:t>
            </a:r>
            <a:r>
              <a:rPr lang="en-US" altLang="en-US" sz="2800" b="1" dirty="0" err="1">
                <a:solidFill>
                  <a:srgbClr val="0000CC"/>
                </a:solidFill>
              </a:rPr>
              <a:t>sẻ</a:t>
            </a:r>
            <a:r>
              <a:rPr lang="en-US" altLang="en-US" sz="2800" b="1" dirty="0">
                <a:solidFill>
                  <a:srgbClr val="0000CC"/>
                </a:solidFill>
              </a:rPr>
              <a:t> </a:t>
            </a:r>
            <a:r>
              <a:rPr lang="en-US" altLang="en-US" sz="2800" b="1" dirty="0" err="1">
                <a:solidFill>
                  <a:srgbClr val="0000CC"/>
                </a:solidFill>
              </a:rPr>
              <a:t>cửa</a:t>
            </a:r>
            <a:r>
              <a:rPr lang="en-US" altLang="en-US" sz="2800" b="1" dirty="0">
                <a:solidFill>
                  <a:srgbClr val="0000CC"/>
                </a:solidFill>
              </a:rPr>
              <a:t>. </a:t>
            </a:r>
            <a:r>
              <a:rPr lang="en-US" altLang="en-US" sz="2800" b="1" dirty="0" err="1">
                <a:solidFill>
                  <a:srgbClr val="0000CC"/>
                </a:solidFill>
              </a:rPr>
              <a:t>Cứu</a:t>
            </a:r>
            <a:r>
              <a:rPr lang="en-US" altLang="en-US" sz="2800" b="1" dirty="0">
                <a:solidFill>
                  <a:srgbClr val="0000CC"/>
                </a:solidFill>
              </a:rPr>
              <a:t> </a:t>
            </a:r>
            <a:r>
              <a:rPr lang="en-US" altLang="en-US" sz="2800" b="1" dirty="0" err="1">
                <a:solidFill>
                  <a:srgbClr val="0000CC"/>
                </a:solidFill>
              </a:rPr>
              <a:t>người</a:t>
            </a:r>
            <a:r>
              <a:rPr lang="en-US" altLang="en-US" sz="2800" b="1" dirty="0">
                <a:solidFill>
                  <a:srgbClr val="0000CC"/>
                </a:solidFill>
              </a:rPr>
              <a:t> </a:t>
            </a:r>
            <a:r>
              <a:rPr lang="en-US" altLang="en-US" sz="2800" b="1" dirty="0" err="1">
                <a:solidFill>
                  <a:srgbClr val="0000CC"/>
                </a:solidFill>
              </a:rPr>
              <a:t>họ</a:t>
            </a:r>
            <a:r>
              <a:rPr lang="en-US" altLang="en-US" sz="2800" b="1" dirty="0">
                <a:solidFill>
                  <a:srgbClr val="0000CC"/>
                </a:solidFill>
              </a:rPr>
              <a:t> </a:t>
            </a:r>
            <a:r>
              <a:rPr lang="en-US" altLang="en-US" sz="2800" b="1" dirty="0" err="1">
                <a:solidFill>
                  <a:srgbClr val="0000CC"/>
                </a:solidFill>
              </a:rPr>
              <a:t>không</a:t>
            </a:r>
            <a:r>
              <a:rPr lang="en-US" altLang="en-US" sz="2800" b="1" dirty="0">
                <a:solidFill>
                  <a:srgbClr val="0000CC"/>
                </a:solidFill>
              </a:rPr>
              <a:t> </a:t>
            </a:r>
            <a:r>
              <a:rPr lang="en-US" altLang="en-US" sz="2800" b="1" dirty="0" err="1">
                <a:solidFill>
                  <a:srgbClr val="0000CC"/>
                </a:solidFill>
              </a:rPr>
              <a:t>hề</a:t>
            </a:r>
            <a:r>
              <a:rPr lang="en-US" altLang="en-US" sz="2800" b="1" dirty="0">
                <a:solidFill>
                  <a:srgbClr val="0000CC"/>
                </a:solidFill>
              </a:rPr>
              <a:t> </a:t>
            </a:r>
            <a:r>
              <a:rPr lang="en-US" altLang="en-US" sz="2800" b="1" dirty="0" err="1">
                <a:solidFill>
                  <a:srgbClr val="0000CC"/>
                </a:solidFill>
              </a:rPr>
              <a:t>ngần</a:t>
            </a:r>
            <a:r>
              <a:rPr lang="en-US" altLang="en-US" sz="2800" b="1" dirty="0">
                <a:solidFill>
                  <a:srgbClr val="0000CC"/>
                </a:solidFill>
              </a:rPr>
              <a:t> </a:t>
            </a:r>
            <a:r>
              <a:rPr lang="en-US" altLang="en-US" sz="2800" b="1" dirty="0" err="1">
                <a:solidFill>
                  <a:srgbClr val="0000CC"/>
                </a:solidFill>
              </a:rPr>
              <a:t>ngại</a:t>
            </a:r>
            <a:r>
              <a:rPr lang="en-US" altLang="en-US" sz="2800" b="1" dirty="0">
                <a:solidFill>
                  <a:srgbClr val="0000CC"/>
                </a:solidFill>
              </a:rPr>
              <a:t>.</a:t>
            </a:r>
          </a:p>
        </p:txBody>
      </p:sp>
    </p:spTree>
    <p:extLst>
      <p:ext uri="{BB962C8B-B14F-4D97-AF65-F5344CB8AC3E}">
        <p14:creationId xmlns:p14="http://schemas.microsoft.com/office/powerpoint/2010/main" val="2931778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 calcmode="lin" valueType="num">
                                      <p:cBhvr additive="base">
                                        <p:cTn id="7" dur="500" fill="hold"/>
                                        <p:tgtEl>
                                          <p:spTgt spid="16397"/>
                                        </p:tgtEl>
                                        <p:attrNameLst>
                                          <p:attrName>ppt_x</p:attrName>
                                        </p:attrNameLst>
                                      </p:cBhvr>
                                      <p:tavLst>
                                        <p:tav tm="0">
                                          <p:val>
                                            <p:strVal val="#ppt_x"/>
                                          </p:val>
                                        </p:tav>
                                        <p:tav tm="100000">
                                          <p:val>
                                            <p:strVal val="#ppt_x"/>
                                          </p:val>
                                        </p:tav>
                                      </p:tavLst>
                                    </p:anim>
                                    <p:anim calcmode="lin" valueType="num">
                                      <p:cBhvr additive="base">
                                        <p:cTn id="8" dur="500" fill="hold"/>
                                        <p:tgtEl>
                                          <p:spTgt spid="163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98"/>
                                        </p:tgtEl>
                                        <p:attrNameLst>
                                          <p:attrName>style.visibility</p:attrName>
                                        </p:attrNameLst>
                                      </p:cBhvr>
                                      <p:to>
                                        <p:strVal val="visible"/>
                                      </p:to>
                                    </p:set>
                                    <p:anim calcmode="lin" valueType="num">
                                      <p:cBhvr additive="base">
                                        <p:cTn id="11" dur="500" fill="hold"/>
                                        <p:tgtEl>
                                          <p:spTgt spid="16398"/>
                                        </p:tgtEl>
                                        <p:attrNameLst>
                                          <p:attrName>ppt_x</p:attrName>
                                        </p:attrNameLst>
                                      </p:cBhvr>
                                      <p:tavLst>
                                        <p:tav tm="0">
                                          <p:val>
                                            <p:strVal val="#ppt_x"/>
                                          </p:val>
                                        </p:tav>
                                        <p:tav tm="100000">
                                          <p:val>
                                            <p:strVal val="#ppt_x"/>
                                          </p:val>
                                        </p:tav>
                                      </p:tavLst>
                                    </p:anim>
                                    <p:anim calcmode="lin" valueType="num">
                                      <p:cBhvr additive="base">
                                        <p:cTn id="12" dur="500" fill="hold"/>
                                        <p:tgtEl>
                                          <p:spTgt spid="1639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99"/>
                                        </p:tgtEl>
                                        <p:attrNameLst>
                                          <p:attrName>style.visibility</p:attrName>
                                        </p:attrNameLst>
                                      </p:cBhvr>
                                      <p:to>
                                        <p:strVal val="visible"/>
                                      </p:to>
                                    </p:set>
                                    <p:anim calcmode="lin" valueType="num">
                                      <p:cBhvr additive="base">
                                        <p:cTn id="15" dur="500" fill="hold"/>
                                        <p:tgtEl>
                                          <p:spTgt spid="16399"/>
                                        </p:tgtEl>
                                        <p:attrNameLst>
                                          <p:attrName>ppt_x</p:attrName>
                                        </p:attrNameLst>
                                      </p:cBhvr>
                                      <p:tavLst>
                                        <p:tav tm="0">
                                          <p:val>
                                            <p:strVal val="#ppt_x"/>
                                          </p:val>
                                        </p:tav>
                                        <p:tav tm="100000">
                                          <p:val>
                                            <p:strVal val="#ppt_x"/>
                                          </p:val>
                                        </p:tav>
                                      </p:tavLst>
                                    </p:anim>
                                    <p:anim calcmode="lin" valueType="num">
                                      <p:cBhvr additive="base">
                                        <p:cTn id="16" dur="500" fill="hold"/>
                                        <p:tgtEl>
                                          <p:spTgt spid="1639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400"/>
                                        </p:tgtEl>
                                        <p:attrNameLst>
                                          <p:attrName>style.visibility</p:attrName>
                                        </p:attrNameLst>
                                      </p:cBhvr>
                                      <p:to>
                                        <p:strVal val="visible"/>
                                      </p:to>
                                    </p:set>
                                    <p:anim calcmode="lin" valueType="num">
                                      <p:cBhvr additive="base">
                                        <p:cTn id="21" dur="500" fill="hold"/>
                                        <p:tgtEl>
                                          <p:spTgt spid="16400"/>
                                        </p:tgtEl>
                                        <p:attrNameLst>
                                          <p:attrName>ppt_x</p:attrName>
                                        </p:attrNameLst>
                                      </p:cBhvr>
                                      <p:tavLst>
                                        <p:tav tm="0">
                                          <p:val>
                                            <p:strVal val="#ppt_x"/>
                                          </p:val>
                                        </p:tav>
                                        <p:tav tm="100000">
                                          <p:val>
                                            <p:strVal val="#ppt_x"/>
                                          </p:val>
                                        </p:tav>
                                      </p:tavLst>
                                    </p:anim>
                                    <p:anim calcmode="lin" valueType="num">
                                      <p:cBhvr additive="base">
                                        <p:cTn id="22" dur="500" fill="hold"/>
                                        <p:tgtEl>
                                          <p:spTgt spid="1640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401"/>
                                        </p:tgtEl>
                                        <p:attrNameLst>
                                          <p:attrName>style.visibility</p:attrName>
                                        </p:attrNameLst>
                                      </p:cBhvr>
                                      <p:to>
                                        <p:strVal val="visible"/>
                                      </p:to>
                                    </p:set>
                                    <p:anim calcmode="lin" valueType="num">
                                      <p:cBhvr additive="base">
                                        <p:cTn id="27" dur="500" fill="hold"/>
                                        <p:tgtEl>
                                          <p:spTgt spid="16401"/>
                                        </p:tgtEl>
                                        <p:attrNameLst>
                                          <p:attrName>ppt_x</p:attrName>
                                        </p:attrNameLst>
                                      </p:cBhvr>
                                      <p:tavLst>
                                        <p:tav tm="0">
                                          <p:val>
                                            <p:strVal val="#ppt_x"/>
                                          </p:val>
                                        </p:tav>
                                        <p:tav tm="100000">
                                          <p:val>
                                            <p:strVal val="#ppt_x"/>
                                          </p:val>
                                        </p:tav>
                                      </p:tavLst>
                                    </p:anim>
                                    <p:anim calcmode="lin" valueType="num">
                                      <p:cBhvr additive="base">
                                        <p:cTn id="28" dur="500" fill="hold"/>
                                        <p:tgtEl>
                                          <p:spTgt spid="164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P spid="16398" grpId="0"/>
      <p:bldP spid="16399" grpId="0"/>
      <p:bldP spid="16400" grpId="0"/>
      <p:bldP spid="164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81150"/>
            <a:ext cx="7177800" cy="773700"/>
          </a:xfrm>
        </p:spPr>
        <p:txBody>
          <a:bodyPr/>
          <a:lstStyle/>
          <a:p>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idx="12"/>
          </p:nvPr>
        </p:nvSpPr>
        <p:spPr/>
        <p:txBody>
          <a:bodyPr/>
          <a:lstStyle/>
          <a:p>
            <a:fld id="{00000000-1234-1234-1234-123412341234}" type="slidenum">
              <a:rPr lang="en" smtClean="0">
                <a:solidFill>
                  <a:srgbClr val="A7362F"/>
                </a:solidFill>
              </a:rPr>
              <a:pPr/>
              <a:t>25</a:t>
            </a:fld>
            <a:endParaRPr lang="en">
              <a:solidFill>
                <a:srgbClr val="A7362F"/>
              </a:solidFill>
            </a:endParaRPr>
          </a:p>
        </p:txBody>
      </p:sp>
    </p:spTree>
    <p:extLst>
      <p:ext uri="{BB962C8B-B14F-4D97-AF65-F5344CB8AC3E}">
        <p14:creationId xmlns:p14="http://schemas.microsoft.com/office/powerpoint/2010/main" val="69128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38150"/>
            <a:ext cx="7772400" cy="4154984"/>
          </a:xfrm>
          <a:prstGeom prst="rect">
            <a:avLst/>
          </a:prstGeom>
        </p:spPr>
        <p:txBody>
          <a:bodyPr wrap="square">
            <a:spAutoFit/>
          </a:bodyPr>
          <a:lstStyle/>
          <a:p>
            <a:pPr marL="0" marR="0">
              <a:spcBef>
                <a:spcPts val="0"/>
              </a:spcBef>
              <a:spcAft>
                <a:spcPts val="0"/>
              </a:spcAft>
            </a:pPr>
            <a:r>
              <a:rPr lang="nl-NL" sz="2400" b="1" dirty="0">
                <a:ea typeface="Times New Roman" panose="02020603050405020304" pitchFamily="18" charset="0"/>
              </a:rPr>
              <a:t> I. MỤC TIÊU</a:t>
            </a:r>
            <a:r>
              <a:rPr lang="nl-NL" sz="2400" dirty="0">
                <a:ea typeface="Times New Roman" panose="02020603050405020304" pitchFamily="18" charset="0"/>
              </a:rPr>
              <a:t>   </a:t>
            </a:r>
            <a:endParaRPr lang="en-US" sz="2000" dirty="0">
              <a:ea typeface="Times New Roman" panose="02020603050405020304" pitchFamily="18" charset="0"/>
            </a:endParaRPr>
          </a:p>
          <a:p>
            <a:pPr marL="0" marR="0" algn="just">
              <a:spcBef>
                <a:spcPts val="0"/>
              </a:spcBef>
              <a:spcAft>
                <a:spcPts val="0"/>
              </a:spcAft>
            </a:pPr>
            <a:r>
              <a:rPr lang="nl-NL" sz="2400" dirty="0">
                <a:ea typeface="Times New Roman" panose="02020603050405020304" pitchFamily="18" charset="0"/>
              </a:rPr>
              <a:t>       - Hiểu các từ mới. Hiểu ý nghĩa của truyện : Ca ngợi phẩm chất tốt đẹp của người ở làng quê và tình cảm thuỷ chung của người thành phố với những người đã giúp mình lúc gian khổ.</a:t>
            </a:r>
            <a:endParaRPr lang="en-US" sz="2000" dirty="0">
              <a:ea typeface="Times New Roman" panose="02020603050405020304" pitchFamily="18" charset="0"/>
            </a:endParaRPr>
          </a:p>
          <a:p>
            <a:pPr marL="0" marR="0">
              <a:spcBef>
                <a:spcPts val="0"/>
              </a:spcBef>
              <a:spcAft>
                <a:spcPts val="0"/>
              </a:spcAft>
            </a:pPr>
            <a:r>
              <a:rPr lang="nl-NL" sz="2400" dirty="0">
                <a:ea typeface="Times New Roman" panose="02020603050405020304" pitchFamily="18" charset="0"/>
              </a:rPr>
              <a:t>       - Đọc to, rõ bài đọc. Kể lại được từng đoạn và toàn bộ câu chuyện theo gợi ý. Kể tự nhiên biết thay đổi giọng kể cho phù hợp với từng đoạn .</a:t>
            </a:r>
            <a:endParaRPr lang="en-US" sz="2000" dirty="0">
              <a:ea typeface="Times New Roman" panose="02020603050405020304" pitchFamily="18" charset="0"/>
            </a:endParaRPr>
          </a:p>
          <a:p>
            <a:pPr marL="0" marR="0">
              <a:spcBef>
                <a:spcPts val="0"/>
              </a:spcBef>
              <a:spcAft>
                <a:spcPts val="0"/>
              </a:spcAft>
            </a:pPr>
            <a:r>
              <a:rPr lang="nl-NL" sz="2400" dirty="0">
                <a:ea typeface="Times New Roman" panose="02020603050405020304" pitchFamily="18" charset="0"/>
              </a:rPr>
              <a:t>       - Đoàn kết tình bạn bè cho dù ở cách xa nhau .</a:t>
            </a:r>
            <a:endParaRPr lang="en-US" sz="2000" dirty="0">
              <a:ea typeface="Times New Roman" panose="02020603050405020304" pitchFamily="18" charset="0"/>
            </a:endParaRPr>
          </a:p>
          <a:p>
            <a:pPr marL="0" marR="0">
              <a:spcBef>
                <a:spcPts val="0"/>
              </a:spcBef>
              <a:spcAft>
                <a:spcPts val="0"/>
              </a:spcAft>
            </a:pPr>
            <a:r>
              <a:rPr lang="nl-NL" sz="2400" dirty="0">
                <a:ea typeface="Times New Roman" panose="02020603050405020304" pitchFamily="18" charset="0"/>
              </a:rPr>
              <a:t>       * GDKNS: Kĩ năng tự nhận thức bản thân, kĩ năng xác định giá trị.                       </a:t>
            </a:r>
            <a:endParaRPr lang="en-US" sz="2000" dirty="0">
              <a:ea typeface="Times New Roman" panose="02020603050405020304" pitchFamily="18" charset="0"/>
            </a:endParaRPr>
          </a:p>
        </p:txBody>
      </p:sp>
    </p:spTree>
    <p:extLst>
      <p:ext uri="{BB962C8B-B14F-4D97-AF65-F5344CB8AC3E}">
        <p14:creationId xmlns:p14="http://schemas.microsoft.com/office/powerpoint/2010/main" val="26884142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33400" y="209550"/>
            <a:ext cx="8305800" cy="4933950"/>
            <a:chOff x="1828800" y="-19050"/>
            <a:chExt cx="5638800" cy="6858000"/>
          </a:xfrm>
        </p:grpSpPr>
        <p:pic>
          <p:nvPicPr>
            <p:cNvPr id="4103" name="Picture 2" descr="H:\hinh scan\HINH SC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50"/>
              <a:ext cx="563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2133804" y="210103"/>
              <a:ext cx="5333796" cy="455543"/>
            </a:xfrm>
            <a:prstGeom prst="rect">
              <a:avLst/>
            </a:prstGeom>
            <a:noFill/>
            <a:ln w="9525" algn="ctr">
              <a:noFill/>
              <a:round/>
              <a:headEnd/>
              <a:tailEnd/>
            </a:ln>
          </p:spPr>
          <p:txBody>
            <a:bodyPr/>
            <a:lstStyle/>
            <a:p>
              <a:pPr algn="ctr">
                <a:defRPr/>
              </a:pPr>
              <a:endParaRPr lang="en-US" sz="2800" dirty="0">
                <a:solidFill>
                  <a:schemeClr val="accent5">
                    <a:lumMod val="50000"/>
                  </a:schemeClr>
                </a:solidFill>
                <a:cs typeface="Times New Roman" pitchFamily="18" charset="0"/>
              </a:endParaRPr>
            </a:p>
          </p:txBody>
        </p:sp>
      </p:grpSp>
      <p:pic>
        <p:nvPicPr>
          <p:cNvPr id="7177" name="Picture 13" descr="H:\hinh scan\HINH SCAN1.ps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2" y="20955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par>
                          <p:cTn id="14" fill="hold" nodeType="afterGroup">
                            <p:stCondLst>
                              <p:cond delay="500"/>
                            </p:stCondLst>
                            <p:childTnLst>
                              <p:par>
                                <p:cTn id="15" presetID="8" presetClass="entr" presetSubtype="16" fill="hold" nodeType="after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diamond(in)">
                                      <p:cBhvr>
                                        <p:cTn id="17"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4300" y="841236"/>
            <a:ext cx="8915400" cy="3263900"/>
          </a:xfrm>
          <a:prstGeom prst="rect">
            <a:avLst/>
          </a:prstGeom>
        </p:spPr>
        <p:txBody>
          <a:bodyPr>
            <a:noAutofit/>
          </a:bodyPr>
          <a:lstStyle/>
          <a:p>
            <a:pPr marL="0" indent="0" algn="just">
              <a:buNone/>
            </a:pPr>
            <a:r>
              <a:rPr lang="vi-VN" sz="2800" b="1" dirty="0">
                <a:solidFill>
                  <a:srgbClr val="0070C0"/>
                </a:solidFill>
                <a:latin typeface="+mj-lt"/>
              </a:rPr>
              <a:t>1. Thành và Mến là </a:t>
            </a:r>
            <a:r>
              <a:rPr lang="en-US" sz="2800" b="1" dirty="0">
                <a:solidFill>
                  <a:srgbClr val="0070C0"/>
                </a:solidFill>
                <a:latin typeface="+mj-lt"/>
              </a:rPr>
              <a:t>đ</a:t>
            </a:r>
            <a:r>
              <a:rPr lang="vi-VN" sz="2800" b="1" dirty="0">
                <a:solidFill>
                  <a:srgbClr val="0070C0"/>
                </a:solidFill>
                <a:latin typeface="+mj-lt"/>
              </a:rPr>
              <a:t>ôi bạn ngày nhỏ. Ngày ấy, giặc Mĩ ném bom phá hoại miền Bắc, Thành theo bố mẹ sơ tán về quê Mến. Mĩ thua, Thành về lại thị xã.</a:t>
            </a:r>
          </a:p>
          <a:p>
            <a:pPr marL="0" indent="0" algn="just">
              <a:buNone/>
            </a:pPr>
            <a:r>
              <a:rPr lang="vi-VN" sz="2800" b="1" dirty="0">
                <a:solidFill>
                  <a:srgbClr val="0070C0"/>
                </a:solidFill>
                <a:latin typeface="+mj-lt"/>
              </a:rPr>
              <a:t>   Hai năm sau, bố Thành đón Mến ra chơi. Thành dẫn bạn đi thăm khắp nơi. Cái gì đối với Mến cũng lạ. Ở đây có nhiều phố quá. Phố nào cũng nhà ngói san sát, cái cao cái thấp, chẳng giống những ngôi nhà ở quê. Mỗi sáng, mỗi chiều, những dòng xe cộ đi lại nườm nượp. Ban đêm, đèn</a:t>
            </a:r>
            <a:r>
              <a:rPr lang="en-US" sz="2800" b="1" dirty="0">
                <a:solidFill>
                  <a:srgbClr val="0070C0"/>
                </a:solidFill>
                <a:latin typeface="+mj-lt"/>
              </a:rPr>
              <a:t> </a:t>
            </a:r>
            <a:r>
              <a:rPr lang="en-US" sz="2800" b="1" dirty="0" err="1">
                <a:solidFill>
                  <a:srgbClr val="0070C0"/>
                </a:solidFill>
                <a:latin typeface="+mj-lt"/>
              </a:rPr>
              <a:t>điện</a:t>
            </a:r>
            <a:r>
              <a:rPr lang="vi-VN" sz="2800" b="1" dirty="0">
                <a:solidFill>
                  <a:srgbClr val="0070C0"/>
                </a:solidFill>
                <a:latin typeface="+mj-lt"/>
              </a:rPr>
              <a:t> lấp lánh như sao sa.</a:t>
            </a:r>
            <a:endParaRPr lang="en-US" sz="2800" b="1" dirty="0">
              <a:solidFill>
                <a:srgbClr val="0070C0"/>
              </a:solidFill>
              <a:latin typeface="+mj-lt"/>
            </a:endParaRPr>
          </a:p>
        </p:txBody>
      </p:sp>
      <p:sp>
        <p:nvSpPr>
          <p:cNvPr id="5" name="Rectangle 4"/>
          <p:cNvSpPr/>
          <p:nvPr/>
        </p:nvSpPr>
        <p:spPr>
          <a:xfrm>
            <a:off x="0" y="133350"/>
            <a:ext cx="7666038" cy="707886"/>
          </a:xfrm>
          <a:prstGeom prst="rect">
            <a:avLst/>
          </a:prstGeom>
        </p:spPr>
        <p:txBody>
          <a:bodyPr wrap="square">
            <a:spAutoFit/>
          </a:bodyPr>
          <a:lstStyle/>
          <a:p>
            <a:pPr algn="ctr">
              <a:spcBef>
                <a:spcPts val="0"/>
              </a:spcBef>
            </a:pPr>
            <a:r>
              <a:rPr lang="en-US" altLang="en-US" sz="4000" b="1" dirty="0" err="1">
                <a:solidFill>
                  <a:srgbClr val="0070C0"/>
                </a:solidFill>
                <a:cs typeface="Times New Roman" panose="02020603050405020304" pitchFamily="18" charset="0"/>
              </a:rPr>
              <a:t>Đôi</a:t>
            </a:r>
            <a:r>
              <a:rPr lang="en-US" altLang="en-US" sz="4000" b="1" dirty="0">
                <a:solidFill>
                  <a:srgbClr val="0070C0"/>
                </a:solidFill>
                <a:cs typeface="Times New Roman" panose="02020603050405020304" pitchFamily="18" charset="0"/>
              </a:rPr>
              <a:t> </a:t>
            </a:r>
            <a:r>
              <a:rPr lang="en-US" altLang="en-US" sz="4000" b="1" dirty="0" err="1">
                <a:solidFill>
                  <a:srgbClr val="0070C0"/>
                </a:solidFill>
                <a:cs typeface="Times New Roman" panose="02020603050405020304" pitchFamily="18" charset="0"/>
              </a:rPr>
              <a:t>bạn</a:t>
            </a:r>
            <a:endParaRPr lang="en-US" altLang="en-US" sz="4000" b="1"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222521123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130" y="514350"/>
            <a:ext cx="9144000" cy="3263900"/>
          </a:xfrm>
          <a:prstGeom prst="rect">
            <a:avLst/>
          </a:prstGeom>
        </p:spPr>
        <p:txBody>
          <a:bodyPr>
            <a:noAutofit/>
          </a:bodyPr>
          <a:lstStyle/>
          <a:p>
            <a:pPr marL="0" indent="0" algn="just">
              <a:buNone/>
            </a:pPr>
            <a:r>
              <a:rPr lang="vi-VN" sz="2400" b="1" dirty="0">
                <a:latin typeface="+mj-lt"/>
              </a:rPr>
              <a:t>2. Chỗ vui nhất là công viên. Ở đây, bên cạnh vười hoa có cầu trượt, đu quay, có cả một cái hồ lớn. Mến rất thích chơi ở ven hồ. Hồ này rộng hơn cái đầm ở làng của Mến nhưng không trồng sen. Nhìn mặt hồ sóng gợn lăn tăn, hai đứa lại nhắc chuyện hồi nào bơi thuyền thúng ra giữa đầm hái hoa. Đang mải chuyện, bỗng các em nghe tiếng kêu thất thanh:</a:t>
            </a:r>
          </a:p>
          <a:p>
            <a:pPr algn="just">
              <a:buFontTx/>
              <a:buChar char="-"/>
            </a:pPr>
            <a:r>
              <a:rPr lang="vi-VN" sz="2400" b="1" dirty="0">
                <a:latin typeface="+mj-lt"/>
              </a:rPr>
              <a:t>Cứu với !</a:t>
            </a:r>
          </a:p>
          <a:p>
            <a:pPr marL="0" indent="0" algn="just">
              <a:buNone/>
            </a:pPr>
            <a:r>
              <a:rPr lang="vi-VN" sz="2400" b="1" dirty="0">
                <a:latin typeface="+mj-lt"/>
              </a:rPr>
              <a:t>   Thành chưa kịp hiểu chuyện gì đã thấy Mến lao xuống nước. Gi</a:t>
            </a:r>
            <a:r>
              <a:rPr lang="en-US" sz="2400" b="1" dirty="0" err="1">
                <a:latin typeface="+mj-lt"/>
              </a:rPr>
              <a:t>ữa</a:t>
            </a:r>
            <a:r>
              <a:rPr lang="vi-VN" sz="2400" b="1" dirty="0">
                <a:latin typeface="+mj-lt"/>
              </a:rPr>
              <a:t> hồ, một cậu bé đang vùng vẫy tuyệt vọng. Trên bờ, mấy chú bé ướt lướt thướt hốt hoảng kêu la.</a:t>
            </a:r>
          </a:p>
          <a:p>
            <a:pPr marL="0" indent="0" algn="just">
              <a:buNone/>
            </a:pPr>
            <a:r>
              <a:rPr lang="vi-VN" sz="2400" b="1" dirty="0">
                <a:latin typeface="+mj-lt"/>
              </a:rPr>
              <a:t>   Mến bơi rất nhanh. Chỉ một loáng, em đã đến bên cậu bé, khéo léo túm được tóc cậu, đưa vào bờ. </a:t>
            </a:r>
            <a:endParaRPr lang="en-US" sz="2400" b="1" dirty="0">
              <a:latin typeface="+mj-lt"/>
            </a:endParaRPr>
          </a:p>
        </p:txBody>
      </p:sp>
    </p:spTree>
    <p:extLst>
      <p:ext uri="{BB962C8B-B14F-4D97-AF65-F5344CB8AC3E}">
        <p14:creationId xmlns:p14="http://schemas.microsoft.com/office/powerpoint/2010/main" val="169971577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38150"/>
            <a:ext cx="9144000" cy="4038600"/>
          </a:xfrm>
          <a:prstGeom prst="rect">
            <a:avLst/>
          </a:prstGeom>
        </p:spPr>
        <p:txBody>
          <a:bodyPr>
            <a:noAutofit/>
          </a:bodyPr>
          <a:lstStyle/>
          <a:p>
            <a:pPr marL="0" indent="0">
              <a:buNone/>
            </a:pPr>
            <a:r>
              <a:rPr lang="en-US" sz="3600" b="1" dirty="0">
                <a:latin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cs typeface="Times New Roman" panose="02020603050405020304" pitchFamily="18" charset="0"/>
              </a:rPr>
              <a:t>3. Về nhà, Thành và Mến sợ bố lo, không dám kể cho bố nghe chuyện xảy ra. Mãi khi Mến đã về quê, bố mới biết chuyện. Bố bảo:</a:t>
            </a:r>
          </a:p>
          <a:p>
            <a:pPr marL="0" indent="0" algn="just">
              <a:buNone/>
            </a:pPr>
            <a:r>
              <a:rPr lang="vi-VN" sz="3200" b="1" dirty="0">
                <a:solidFill>
                  <a:srgbClr val="00B050"/>
                </a:solidFill>
                <a:latin typeface="Times New Roman" panose="02020603050405020304" pitchFamily="18" charset="0"/>
                <a:cs typeface="Times New Roman" panose="02020603050405020304" pitchFamily="18" charset="0"/>
              </a:rPr>
              <a:t> - Người ở làng quê như thế đấy, con ạ. Lúc đất nước có chiến tranh, họ sẵn lòng sẻ nhà sẻ cửa. Cứu người, họ không hề ngần ngại. </a:t>
            </a:r>
          </a:p>
          <a:p>
            <a:pPr marL="0" lvl="0" indent="0" algn="just">
              <a:buNone/>
            </a:pPr>
            <a:r>
              <a:rPr lang="vi-VN" sz="3200" b="1" dirty="0">
                <a:solidFill>
                  <a:srgbClr val="00B050"/>
                </a:solidFill>
                <a:latin typeface="Times New Roman" panose="02020603050405020304" pitchFamily="18" charset="0"/>
                <a:cs typeface="Times New Roman" panose="02020603050405020304" pitchFamily="18" charset="0"/>
              </a:rPr>
              <a:t>			</a:t>
            </a:r>
            <a:r>
              <a:rPr lang="en-US" sz="3200" b="1" dirty="0">
                <a:solidFill>
                  <a:srgbClr val="00B050"/>
                </a:solidFill>
                <a:latin typeface="Times New Roman" panose="02020603050405020304" pitchFamily="18" charset="0"/>
                <a:cs typeface="Times New Roman" panose="02020603050405020304" pitchFamily="18" charset="0"/>
              </a:rPr>
              <a:t>                                                 </a:t>
            </a:r>
            <a:r>
              <a:rPr lang="vi-VN" sz="3200" b="1" dirty="0">
                <a:solidFill>
                  <a:srgbClr val="002060"/>
                </a:solidFill>
                <a:latin typeface="Times New Roman" panose="02020603050405020304" pitchFamily="18" charset="0"/>
                <a:cs typeface="Times New Roman" panose="02020603050405020304" pitchFamily="18" charset="0"/>
              </a:rPr>
              <a:t>Nguyễn Minh</a:t>
            </a:r>
            <a:endParaRPr lang="en-US" sz="32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3600" b="1"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92586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7" name="Rectangle 4"/>
          <p:cNvSpPr>
            <a:spLocks noGrp="1" noChangeArrowheads="1"/>
          </p:cNvSpPr>
          <p:nvPr>
            <p:ph type="body" idx="4294967295"/>
          </p:nvPr>
        </p:nvSpPr>
        <p:spPr>
          <a:xfrm>
            <a:off x="0" y="254000"/>
            <a:ext cx="7924800" cy="3829050"/>
          </a:xfrm>
          <a:prstGeom prst="rect">
            <a:avLst/>
          </a:prstGeom>
        </p:spPr>
        <p:txBody>
          <a:bodyPr/>
          <a:lstStyle/>
          <a:p>
            <a:pPr algn="ctr" eaLnBrk="1" hangingPunct="1">
              <a:buFontTx/>
              <a:buNone/>
            </a:pPr>
            <a:r>
              <a:rPr lang="en-US" sz="3600" b="1" dirty="0" err="1">
                <a:latin typeface="Times New Roman" panose="02020603050405020304" pitchFamily="18" charset="0"/>
                <a:cs typeface="Times New Roman" panose="02020603050405020304" pitchFamily="18" charset="0"/>
              </a:rPr>
              <a:t>Luyện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khó</a:t>
            </a:r>
            <a:r>
              <a:rPr lang="en-US" sz="3600" b="1" dirty="0">
                <a:latin typeface="Times New Roman" panose="02020603050405020304" pitchFamily="18" charset="0"/>
                <a:cs typeface="Times New Roman" panose="02020603050405020304" pitchFamily="18" charset="0"/>
              </a:rPr>
              <a:t>:</a:t>
            </a:r>
          </a:p>
        </p:txBody>
      </p:sp>
      <p:sp>
        <p:nvSpPr>
          <p:cNvPr id="60424" name="Rectangle 8"/>
          <p:cNvSpPr>
            <a:spLocks noChangeArrowheads="1"/>
          </p:cNvSpPr>
          <p:nvPr/>
        </p:nvSpPr>
        <p:spPr bwMode="auto">
          <a:xfrm>
            <a:off x="664403" y="1374201"/>
            <a:ext cx="2944256" cy="457200"/>
          </a:xfrm>
          <a:prstGeom prst="rect">
            <a:avLst/>
          </a:prstGeom>
          <a:noFill/>
          <a:ln w="9525">
            <a:noFill/>
            <a:miter lim="800000"/>
            <a:headEnd/>
            <a:tailEnd/>
          </a:ln>
        </p:spPr>
        <p:txBody>
          <a:bodyPr anchor="ctr"/>
          <a:lstStyle/>
          <a:p>
            <a:pPr algn="ctr" eaLnBrk="1" hangingPunct="1"/>
            <a:r>
              <a:rPr lang="en-US" sz="4000" b="1" dirty="0">
                <a:cs typeface="Times New Roman" panose="02020603050405020304" pitchFamily="18" charset="0"/>
              </a:rPr>
              <a:t> </a:t>
            </a:r>
            <a:r>
              <a:rPr lang="en-US" sz="4000" b="1" dirty="0" err="1">
                <a:cs typeface="Times New Roman" panose="02020603050405020304" pitchFamily="18" charset="0"/>
              </a:rPr>
              <a:t>sơ</a:t>
            </a:r>
            <a:r>
              <a:rPr lang="en-US" sz="4000" b="1" dirty="0">
                <a:cs typeface="Times New Roman" panose="02020603050405020304" pitchFamily="18" charset="0"/>
              </a:rPr>
              <a:t> </a:t>
            </a:r>
            <a:r>
              <a:rPr lang="en-US" sz="4000" b="1" dirty="0" err="1">
                <a:cs typeface="Times New Roman" panose="02020603050405020304" pitchFamily="18" charset="0"/>
              </a:rPr>
              <a:t>tán</a:t>
            </a:r>
            <a:endParaRPr lang="en-US" sz="4000" b="1" dirty="0">
              <a:cs typeface="Times New Roman" panose="02020603050405020304" pitchFamily="18" charset="0"/>
            </a:endParaRPr>
          </a:p>
        </p:txBody>
      </p:sp>
      <p:sp>
        <p:nvSpPr>
          <p:cNvPr id="6152" name="Text Box 9"/>
          <p:cNvSpPr txBox="1">
            <a:spLocks noChangeArrowheads="1"/>
          </p:cNvSpPr>
          <p:nvPr/>
        </p:nvSpPr>
        <p:spPr bwMode="auto">
          <a:xfrm>
            <a:off x="4800600" y="3314701"/>
            <a:ext cx="2509520" cy="523220"/>
          </a:xfrm>
          <a:prstGeom prst="rect">
            <a:avLst/>
          </a:prstGeom>
          <a:noFill/>
          <a:ln w="9525">
            <a:noFill/>
            <a:miter lim="800000"/>
            <a:headEnd/>
            <a:tailEnd/>
          </a:ln>
        </p:spPr>
        <p:txBody>
          <a:bodyPr wrap="square">
            <a:spAutoFit/>
          </a:bodyPr>
          <a:lstStyle/>
          <a:p>
            <a:pPr>
              <a:spcBef>
                <a:spcPct val="50000"/>
              </a:spcBef>
            </a:pPr>
            <a:endParaRPr lang="en-US" sz="2800">
              <a:latin typeface="Arial"/>
              <a:cs typeface="+mn-cs"/>
            </a:endParaRPr>
          </a:p>
        </p:txBody>
      </p:sp>
      <p:sp>
        <p:nvSpPr>
          <p:cNvPr id="60427" name="Text Box 11"/>
          <p:cNvSpPr txBox="1">
            <a:spLocks noChangeArrowheads="1"/>
          </p:cNvSpPr>
          <p:nvPr/>
        </p:nvSpPr>
        <p:spPr bwMode="auto">
          <a:xfrm>
            <a:off x="1083291" y="2594892"/>
            <a:ext cx="2967315" cy="707886"/>
          </a:xfrm>
          <a:prstGeom prst="rect">
            <a:avLst/>
          </a:prstGeom>
          <a:noFill/>
          <a:ln w="9525">
            <a:noFill/>
            <a:miter lim="800000"/>
            <a:headEnd/>
            <a:tailEnd/>
          </a:ln>
        </p:spPr>
        <p:txBody>
          <a:bodyPr wrap="square">
            <a:spAutoFit/>
          </a:bodyPr>
          <a:lstStyle/>
          <a:p>
            <a:pPr>
              <a:spcBef>
                <a:spcPct val="50000"/>
              </a:spcBef>
            </a:pPr>
            <a:r>
              <a:rPr lang="en-US" sz="4000" b="1" dirty="0" err="1">
                <a:cs typeface="Times New Roman" panose="02020603050405020304" pitchFamily="18" charset="0"/>
              </a:rPr>
              <a:t>nườm</a:t>
            </a:r>
            <a:r>
              <a:rPr lang="en-US" sz="4000" b="1" dirty="0">
                <a:cs typeface="Times New Roman" panose="02020603050405020304" pitchFamily="18" charset="0"/>
              </a:rPr>
              <a:t> </a:t>
            </a:r>
            <a:r>
              <a:rPr lang="en-US" sz="4000" b="1" dirty="0" err="1">
                <a:cs typeface="Times New Roman" panose="02020603050405020304" pitchFamily="18" charset="0"/>
              </a:rPr>
              <a:t>nượp</a:t>
            </a:r>
            <a:endParaRPr lang="en-US" sz="4000" b="1" dirty="0">
              <a:cs typeface="Times New Roman" panose="02020603050405020304" pitchFamily="18" charset="0"/>
            </a:endParaRPr>
          </a:p>
        </p:txBody>
      </p:sp>
      <p:sp>
        <p:nvSpPr>
          <p:cNvPr id="60428" name="Text Box 12"/>
          <p:cNvSpPr txBox="1">
            <a:spLocks noChangeArrowheads="1"/>
          </p:cNvSpPr>
          <p:nvPr/>
        </p:nvSpPr>
        <p:spPr bwMode="auto">
          <a:xfrm>
            <a:off x="1439316" y="1924832"/>
            <a:ext cx="2619431" cy="707886"/>
          </a:xfrm>
          <a:prstGeom prst="rect">
            <a:avLst/>
          </a:prstGeom>
          <a:noFill/>
          <a:ln w="9525">
            <a:noFill/>
            <a:miter lim="800000"/>
            <a:headEnd/>
            <a:tailEnd/>
          </a:ln>
        </p:spPr>
        <p:txBody>
          <a:bodyPr wrap="square">
            <a:spAutoFit/>
          </a:bodyPr>
          <a:lstStyle/>
          <a:p>
            <a:pPr>
              <a:spcBef>
                <a:spcPct val="50000"/>
              </a:spcBef>
            </a:pPr>
            <a:r>
              <a:rPr lang="en-US" sz="4000" b="1" dirty="0">
                <a:cs typeface="Times New Roman" panose="02020603050405020304" pitchFamily="18" charset="0"/>
              </a:rPr>
              <a:t>san </a:t>
            </a:r>
            <a:r>
              <a:rPr lang="en-US" sz="4000" b="1" dirty="0" err="1">
                <a:cs typeface="Times New Roman" panose="02020603050405020304" pitchFamily="18" charset="0"/>
              </a:rPr>
              <a:t>sát</a:t>
            </a:r>
            <a:endParaRPr lang="en-US" sz="4000" b="1" dirty="0">
              <a:cs typeface="Times New Roman" panose="02020603050405020304" pitchFamily="18" charset="0"/>
            </a:endParaRPr>
          </a:p>
        </p:txBody>
      </p:sp>
      <p:sp>
        <p:nvSpPr>
          <p:cNvPr id="60429" name="Text Box 13"/>
          <p:cNvSpPr txBox="1">
            <a:spLocks noChangeArrowheads="1"/>
          </p:cNvSpPr>
          <p:nvPr/>
        </p:nvSpPr>
        <p:spPr bwMode="auto">
          <a:xfrm>
            <a:off x="5226977" y="1112467"/>
            <a:ext cx="2485202" cy="707886"/>
          </a:xfrm>
          <a:prstGeom prst="rect">
            <a:avLst/>
          </a:prstGeom>
          <a:noFill/>
          <a:ln w="9525">
            <a:noFill/>
            <a:miter lim="800000"/>
            <a:headEnd/>
            <a:tailEnd/>
          </a:ln>
        </p:spPr>
        <p:txBody>
          <a:bodyPr wrap="square">
            <a:spAutoFit/>
          </a:bodyPr>
          <a:lstStyle/>
          <a:p>
            <a:pPr>
              <a:spcBef>
                <a:spcPct val="50000"/>
              </a:spcBef>
            </a:pPr>
            <a:r>
              <a:rPr lang="en-US" sz="4000" b="1" dirty="0" err="1">
                <a:cs typeface="Times New Roman" panose="02020603050405020304" pitchFamily="18" charset="0"/>
              </a:rPr>
              <a:t>lăn</a:t>
            </a:r>
            <a:r>
              <a:rPr lang="en-US" sz="4000" b="1" dirty="0">
                <a:cs typeface="Times New Roman" panose="02020603050405020304" pitchFamily="18" charset="0"/>
              </a:rPr>
              <a:t> </a:t>
            </a:r>
            <a:r>
              <a:rPr lang="en-US" sz="4000" b="1" dirty="0" err="1">
                <a:cs typeface="Times New Roman" panose="02020603050405020304" pitchFamily="18" charset="0"/>
              </a:rPr>
              <a:t>tăn</a:t>
            </a:r>
            <a:endParaRPr lang="en-US" sz="4000" b="1" dirty="0">
              <a:cs typeface="Times New Roman" panose="02020603050405020304" pitchFamily="18" charset="0"/>
            </a:endParaRPr>
          </a:p>
        </p:txBody>
      </p:sp>
      <p:sp>
        <p:nvSpPr>
          <p:cNvPr id="47" name="Rectangle 46"/>
          <p:cNvSpPr/>
          <p:nvPr/>
        </p:nvSpPr>
        <p:spPr>
          <a:xfrm>
            <a:off x="1768157" y="2596556"/>
            <a:ext cx="393358" cy="707886"/>
          </a:xfrm>
          <a:prstGeom prst="rect">
            <a:avLst/>
          </a:prstGeom>
        </p:spPr>
        <p:txBody>
          <a:bodyPr wrap="square">
            <a:spAutoFit/>
          </a:bodyPr>
          <a:lstStyle/>
          <a:p>
            <a:pPr eaLnBrk="1" fontAlgn="auto" hangingPunct="1">
              <a:spcBef>
                <a:spcPts val="0"/>
              </a:spcBef>
              <a:spcAft>
                <a:spcPts val="0"/>
              </a:spcAft>
            </a:pPr>
            <a:endParaRPr lang="en-US" sz="4000" dirty="0">
              <a:latin typeface="Arial"/>
              <a:cs typeface="+mn-cs"/>
            </a:endParaRPr>
          </a:p>
        </p:txBody>
      </p:sp>
      <p:sp>
        <p:nvSpPr>
          <p:cNvPr id="21" name="Rectangle 8"/>
          <p:cNvSpPr>
            <a:spLocks noChangeArrowheads="1"/>
          </p:cNvSpPr>
          <p:nvPr/>
        </p:nvSpPr>
        <p:spPr bwMode="auto">
          <a:xfrm>
            <a:off x="4869532" y="1935161"/>
            <a:ext cx="2764689" cy="457200"/>
          </a:xfrm>
          <a:prstGeom prst="rect">
            <a:avLst/>
          </a:prstGeom>
          <a:noFill/>
          <a:ln w="9525">
            <a:noFill/>
            <a:miter lim="800000"/>
            <a:headEnd/>
            <a:tailEnd/>
          </a:ln>
        </p:spPr>
        <p:txBody>
          <a:bodyPr anchor="ctr"/>
          <a:lstStyle/>
          <a:p>
            <a:pPr algn="ctr" eaLnBrk="1" hangingPunct="1"/>
            <a:r>
              <a:rPr lang="en-US" sz="4000" b="1" dirty="0">
                <a:cs typeface="Times New Roman" panose="02020603050405020304" pitchFamily="18" charset="0"/>
              </a:rPr>
              <a:t> </a:t>
            </a:r>
            <a:r>
              <a:rPr lang="en-US" sz="4000" b="1" dirty="0" err="1">
                <a:cs typeface="Times New Roman" panose="02020603050405020304" pitchFamily="18" charset="0"/>
              </a:rPr>
              <a:t>lướt</a:t>
            </a:r>
            <a:r>
              <a:rPr lang="en-US" sz="4000" b="1" dirty="0">
                <a:cs typeface="Times New Roman" panose="02020603050405020304" pitchFamily="18" charset="0"/>
              </a:rPr>
              <a:t> </a:t>
            </a:r>
            <a:r>
              <a:rPr lang="en-US" sz="4000" b="1" dirty="0" err="1">
                <a:cs typeface="Times New Roman" panose="02020603050405020304" pitchFamily="18" charset="0"/>
              </a:rPr>
              <a:t>thướt</a:t>
            </a:r>
            <a:endParaRPr lang="en-US" sz="4000" b="1" dirty="0">
              <a:cs typeface="Times New Roman" panose="02020603050405020304" pitchFamily="18" charset="0"/>
            </a:endParaRPr>
          </a:p>
        </p:txBody>
      </p:sp>
      <p:sp>
        <p:nvSpPr>
          <p:cNvPr id="22" name="Rectangle 8"/>
          <p:cNvSpPr>
            <a:spLocks noChangeArrowheads="1"/>
          </p:cNvSpPr>
          <p:nvPr/>
        </p:nvSpPr>
        <p:spPr bwMode="auto">
          <a:xfrm flipH="1">
            <a:off x="4869531" y="2654832"/>
            <a:ext cx="2898250" cy="457200"/>
          </a:xfrm>
          <a:prstGeom prst="rect">
            <a:avLst/>
          </a:prstGeom>
          <a:noFill/>
          <a:ln w="9525">
            <a:noFill/>
            <a:miter lim="800000"/>
            <a:headEnd/>
            <a:tailEnd/>
          </a:ln>
        </p:spPr>
        <p:txBody>
          <a:bodyPr anchor="ctr"/>
          <a:lstStyle/>
          <a:p>
            <a:pPr algn="ctr" eaLnBrk="1" hangingPunct="1"/>
            <a:r>
              <a:rPr lang="en-US" sz="4000" b="1" dirty="0">
                <a:cs typeface="Times New Roman" panose="02020603050405020304" pitchFamily="18" charset="0"/>
              </a:rPr>
              <a:t> </a:t>
            </a:r>
            <a:r>
              <a:rPr lang="en-US" sz="4000" b="1" dirty="0" err="1">
                <a:cs typeface="Times New Roman" panose="02020603050405020304" pitchFamily="18" charset="0"/>
              </a:rPr>
              <a:t>thất</a:t>
            </a:r>
            <a:r>
              <a:rPr lang="en-US" sz="4000" b="1" dirty="0">
                <a:cs typeface="Times New Roman" panose="02020603050405020304" pitchFamily="18" charset="0"/>
              </a:rPr>
              <a:t> </a:t>
            </a:r>
            <a:r>
              <a:rPr lang="en-US" sz="4000" b="1" dirty="0" err="1">
                <a:cs typeface="Times New Roman" panose="02020603050405020304" pitchFamily="18" charset="0"/>
              </a:rPr>
              <a:t>thanh</a:t>
            </a:r>
            <a:endParaRPr lang="en-US" sz="4000" b="1" dirty="0">
              <a:cs typeface="Times New Roman" panose="02020603050405020304" pitchFamily="18" charset="0"/>
            </a:endParaRPr>
          </a:p>
        </p:txBody>
      </p:sp>
    </p:spTree>
    <p:extLst>
      <p:ext uri="{BB962C8B-B14F-4D97-AF65-F5344CB8AC3E}">
        <p14:creationId xmlns:p14="http://schemas.microsoft.com/office/powerpoint/2010/main" val="11693153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7583" y="718055"/>
            <a:ext cx="4876800" cy="600164"/>
          </a:xfrm>
          <a:prstGeom prst="rect">
            <a:avLst/>
          </a:prstGeom>
          <a:noFill/>
        </p:spPr>
        <p:txBody>
          <a:bodyPr wrap="square" rtlCol="0">
            <a:spAutoFit/>
          </a:bodyPr>
          <a:lstStyle/>
          <a:p>
            <a:pPr eaLnBrk="1" fontAlgn="auto" hangingPunct="1">
              <a:spcBef>
                <a:spcPts val="0"/>
              </a:spcBef>
              <a:spcAft>
                <a:spcPts val="0"/>
              </a:spcAft>
            </a:pPr>
            <a:r>
              <a:rPr lang="en-US" sz="3300" b="1" dirty="0" err="1">
                <a:solidFill>
                  <a:srgbClr val="0000FF"/>
                </a:solidFill>
                <a:cs typeface="Times New Roman" panose="02020603050405020304" pitchFamily="18" charset="0"/>
              </a:rPr>
              <a:t>Luyện</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đọc</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câu</a:t>
            </a:r>
            <a:r>
              <a:rPr lang="en-US" sz="3300" b="1" dirty="0">
                <a:solidFill>
                  <a:srgbClr val="0000FF"/>
                </a:solidFill>
                <a:cs typeface="Times New Roman" panose="02020603050405020304" pitchFamily="18" charset="0"/>
              </a:rPr>
              <a:t> </a:t>
            </a:r>
          </a:p>
        </p:txBody>
      </p:sp>
      <p:sp>
        <p:nvSpPr>
          <p:cNvPr id="10" name="Rectangle 36"/>
          <p:cNvSpPr>
            <a:spLocks noChangeArrowheads="1"/>
          </p:cNvSpPr>
          <p:nvPr/>
        </p:nvSpPr>
        <p:spPr bwMode="auto">
          <a:xfrm>
            <a:off x="0" y="1581150"/>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0000CC"/>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Hồ</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này</a:t>
            </a: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cs typeface="+mn-cs"/>
              </a:rPr>
              <a:t>/</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rộng</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hơn</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cái</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đầm</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ở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làng</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của</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Mến</a:t>
            </a: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nhưng</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không</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trồng</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sen</a:t>
            </a:r>
            <a:r>
              <a:rPr kumimoji="0" lang="en-US" altLang="en-US" sz="3600" b="1" i="0" u="none" strike="noStrike" kern="0" cap="none" spc="0" normalizeH="0" baseline="0" noProof="0" dirty="0" err="1">
                <a:ln>
                  <a:noFill/>
                </a:ln>
                <a:solidFill>
                  <a:srgbClr val="FF0000"/>
                </a:solidFill>
                <a:effectLst/>
                <a:uLnTx/>
                <a:uFillTx/>
                <a:latin typeface="Times New Roman" panose="02020603050405020304" pitchFamily="18" charset="0"/>
                <a:cs typeface="+mn-cs"/>
              </a:rPr>
              <a:t>.</a:t>
            </a: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Nhìn</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mặt</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hồ</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sóng</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gợn</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lăn</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tăn</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a:t>
            </a: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cs typeface="+mn-cs"/>
              </a:rPr>
              <a:t>/</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hai</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đứa</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lại</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nhắc</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chuyện</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hồi</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nào</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cs typeface="+mn-cs"/>
              </a:rPr>
              <a:t>/</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bơi</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thuyền</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thúng</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ra</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giữa</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đầm</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hái</a:t>
            </a:r>
            <a:r>
              <a:rPr kumimoji="0" lang="en-US" altLang="en-US" sz="36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a:ln>
                  <a:noFill/>
                </a:ln>
                <a:solidFill>
                  <a:schemeClr val="accent6">
                    <a:lumMod val="75000"/>
                  </a:schemeClr>
                </a:solidFill>
                <a:effectLst/>
                <a:uLnTx/>
                <a:uFillTx/>
                <a:latin typeface="Times New Roman" panose="02020603050405020304" pitchFamily="18" charset="0"/>
                <a:cs typeface="+mn-cs"/>
              </a:rPr>
              <a:t>hoa</a:t>
            </a: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cs typeface="+mn-cs"/>
              </a:rPr>
              <a:t>.//</a:t>
            </a: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1752465"/>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Wiltshire template">
  <a:themeElements>
    <a:clrScheme name="Custom 347">
      <a:dk1>
        <a:srgbClr val="3F3333"/>
      </a:dk1>
      <a:lt1>
        <a:srgbClr val="FFFFFF"/>
      </a:lt1>
      <a:dk2>
        <a:srgbClr val="918484"/>
      </a:dk2>
      <a:lt2>
        <a:srgbClr val="F0EBE6"/>
      </a:lt2>
      <a:accent1>
        <a:srgbClr val="9CA33C"/>
      </a:accent1>
      <a:accent2>
        <a:srgbClr val="FCD104"/>
      </a:accent2>
      <a:accent3>
        <a:srgbClr val="FF9B28"/>
      </a:accent3>
      <a:accent4>
        <a:srgbClr val="EC2928"/>
      </a:accent4>
      <a:accent5>
        <a:srgbClr val="A7362F"/>
      </a:accent5>
      <a:accent6>
        <a:srgbClr val="C56B18"/>
      </a:accent6>
      <a:hlink>
        <a:srgbClr val="A7362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8444</TotalTime>
  <Words>1566</Words>
  <Application>Microsoft Macintosh PowerPoint</Application>
  <PresentationFormat>On-screen Show (16:9)</PresentationFormat>
  <Paragraphs>106</Paragraphs>
  <Slides>25</Slides>
  <Notes>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25</vt:i4>
      </vt:variant>
    </vt:vector>
  </HeadingPairs>
  <TitlesOfParts>
    <vt:vector size="43" baseType="lpstr">
      <vt:lpstr>Microsoft YaHei</vt:lpstr>
      <vt:lpstr>Abril Fatface</vt:lpstr>
      <vt:lpstr>Arial</vt:lpstr>
      <vt:lpstr>Calibri</vt:lpstr>
      <vt:lpstr>Calibri Light</vt:lpstr>
      <vt:lpstr>Merriweather</vt:lpstr>
      <vt:lpstr>Merriweather Light</vt:lpstr>
      <vt:lpstr>Tahoma</vt:lpstr>
      <vt:lpstr>Times New Roman</vt:lpstr>
      <vt:lpstr>Verdana</vt:lpstr>
      <vt:lpstr>Vidaloka</vt:lpstr>
      <vt:lpstr>VNI-Times</vt:lpstr>
      <vt:lpstr>Default Design</vt:lpstr>
      <vt:lpstr>8_Office Theme</vt:lpstr>
      <vt:lpstr>1_Default Design</vt:lpstr>
      <vt:lpstr>7_Office Theme</vt:lpstr>
      <vt:lpstr>1_Office Theme</vt:lpstr>
      <vt:lpstr>Wiltshire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Giao bài - Đọc lại bài tập đọc Đôi bạn - Kể lại cho người thân nghe </vt:lpstr>
    </vt:vector>
  </TitlesOfParts>
  <Company>Khoa Cong Nghe Thong Tin - Dai Hoc Khoa Hoc Tu Nhien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Tröôøng Tieåu Hoïc Phan Chu Trinh</dc:title>
  <dc:creator>LE THE SON</dc:creator>
  <cp:lastModifiedBy>Huynh Nguyen</cp:lastModifiedBy>
  <cp:revision>808</cp:revision>
  <dcterms:created xsi:type="dcterms:W3CDTF">2005-11-25T01:41:24Z</dcterms:created>
  <dcterms:modified xsi:type="dcterms:W3CDTF">2022-01-09T01:01:00Z</dcterms:modified>
</cp:coreProperties>
</file>